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76" r:id="rId16"/>
    <p:sldId id="275" r:id="rId17"/>
    <p:sldId id="274" r:id="rId18"/>
    <p:sldId id="273" r:id="rId19"/>
    <p:sldId id="27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01.05.2017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-fotki.yandex.ru/get/60015/200418627.15e/0_16ef73_a557fe6e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62038"/>
            <a:ext cx="882502" cy="473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7332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ЕКАТЕРИНБУРГ – 2017. </a:t>
            </a:r>
          </a:p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ОРДЖОНИКИДЗЕВСКИЙ РАЙОН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484784"/>
            <a:ext cx="67489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РАЙОННЫЙ КОНКУРС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«ТИКО-ИЗОБРЕТАТЕЛЬ»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ТЕМА «СКАЗКИ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К.И. ЧУКОВСКОГО»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60648"/>
            <a:ext cx="85026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ЧУДО-СКАЗКИ К.И.ЧУКОВСКОГО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8052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Филиал МБДОУ «Детский сад «ДЕТСТВО»  </a:t>
            </a:r>
          </a:p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- «Детский сад </a:t>
            </a:r>
            <a:r>
              <a:rPr lang="ru-RU" altLang="ru-RU" sz="2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118»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  <a:p>
            <a:pPr algn="ctr"/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908720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17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96" t="7064" r="13052" b="13866"/>
          <a:stretch/>
        </p:blipFill>
        <p:spPr bwMode="auto">
          <a:xfrm>
            <a:off x="1259632" y="980728"/>
            <a:ext cx="5832648" cy="4807288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8852" y="332656"/>
            <a:ext cx="3313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МОЙДОДЫР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присмотра и оздоровления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2»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332656"/>
            <a:ext cx="17107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18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8" t="1420" r="8511" b="3405"/>
          <a:stretch>
            <a:fillRect/>
          </a:stretch>
        </p:blipFill>
        <p:spPr>
          <a:xfrm>
            <a:off x="1115616" y="980728"/>
            <a:ext cx="5799331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167" y="332656"/>
            <a:ext cx="8105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У МЕНЯ ЗАЗВОНИЛ ТЕЛЕФОН…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МАДОУ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153»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980728"/>
            <a:ext cx="17107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18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6" t="33858" r="15549"/>
          <a:stretch>
            <a:fillRect/>
          </a:stretch>
        </p:blipFill>
        <p:spPr>
          <a:xfrm>
            <a:off x="899592" y="980728"/>
            <a:ext cx="6214032" cy="503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41819" y="332656"/>
            <a:ext cx="2707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САМОВАР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339»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32656"/>
            <a:ext cx="17107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18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8" name="Picture 2" descr="E:\DCIM\101MSDCF\DSC09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9" t="8824" r="23478" b="4412"/>
          <a:stretch>
            <a:fillRect/>
          </a:stretch>
        </p:blipFill>
        <p:spPr bwMode="auto">
          <a:xfrm>
            <a:off x="1403648" y="980728"/>
            <a:ext cx="5339576" cy="508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3917" y="332656"/>
            <a:ext cx="2603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ТЕЛЕФОН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339»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332656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18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2" descr="E:\DCIM\101MSDCF\DSC09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14" t="5714" r="25000" b="4286"/>
          <a:stretch>
            <a:fillRect/>
          </a:stretch>
        </p:blipFill>
        <p:spPr bwMode="auto">
          <a:xfrm>
            <a:off x="2843808" y="980728"/>
            <a:ext cx="3680409" cy="5040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6860" y="332656"/>
            <a:ext cx="2877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ЧЕРЕПАХА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452»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404664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18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G-20170327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256916" cy="46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332656"/>
            <a:ext cx="6223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КОРАБЛЬ ДЛЯ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СПАСЕНИЯ ЖИВОТНЫХ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Филиал МБДОУ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«ДЕТСТВО» - 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536»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332656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18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2" descr="G:\Тико Айболит\Тико\DSC_1754.JPG"/>
          <p:cNvPicPr>
            <a:picLocks noChangeAspect="1" noChangeArrowheads="1"/>
          </p:cNvPicPr>
          <p:nvPr/>
        </p:nvPicPr>
        <p:blipFill>
          <a:blip r:embed="rId2" cstate="print"/>
          <a:srcRect t="7350" b="9135"/>
          <a:stretch>
            <a:fillRect/>
          </a:stretch>
        </p:blipFill>
        <p:spPr bwMode="auto">
          <a:xfrm>
            <a:off x="611560" y="1556792"/>
            <a:ext cx="827723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6380" y="332656"/>
            <a:ext cx="38186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ЧУДО-ДЕРЕВО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153»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332656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19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9" t="8435" r="4651" b="1286"/>
          <a:stretch>
            <a:fillRect/>
          </a:stretch>
        </p:blipFill>
        <p:spPr>
          <a:xfrm>
            <a:off x="2555776" y="961668"/>
            <a:ext cx="4104456" cy="51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5696" y="476672"/>
            <a:ext cx="5234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КРАДЕНОЕ СОЛНЦЕ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8772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406»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332656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19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 l="2934" t="30458" r="7068" b="15971"/>
          <a:stretch>
            <a:fillRect/>
          </a:stretch>
        </p:blipFill>
        <p:spPr>
          <a:xfrm>
            <a:off x="0" y="1484784"/>
            <a:ext cx="9144000" cy="408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332656"/>
            <a:ext cx="5234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КРАДЕНОЕ СОЛНЦЕ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877272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Филиал МБДОУ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«Детский сад комбинированного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вида «НАДЕЖДА» - детский сад комбинированного вида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475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188640"/>
            <a:ext cx="1800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19 баллов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8611" t="14968" r="10066" b="8697"/>
          <a:stretch>
            <a:fillRect/>
          </a:stretch>
        </p:blipFill>
        <p:spPr>
          <a:xfrm>
            <a:off x="827584" y="1124744"/>
            <a:ext cx="7968885" cy="4781331"/>
          </a:xfrm>
          <a:prstGeom prst="round2DiagRect">
            <a:avLst>
              <a:gd name="adj1" fmla="val 16667"/>
              <a:gd name="adj2" fmla="val 12516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Ekaterina\Рабочий стол\тико\IMG-20170328-WA0013.jpg"/>
          <p:cNvPicPr/>
          <p:nvPr/>
        </p:nvPicPr>
        <p:blipFill>
          <a:blip r:embed="rId2" cstate="print"/>
          <a:srcRect t="12669" b="19521"/>
          <a:stretch>
            <a:fillRect/>
          </a:stretch>
        </p:blipFill>
        <p:spPr bwMode="auto">
          <a:xfrm>
            <a:off x="611560" y="1052736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4943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ДОКТОР АЙБОЛИТ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комбинированного вида № 86»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32656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8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8560" y="332656"/>
            <a:ext cx="4054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ГОЛОВАСТИКИ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МАДОУ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«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Детский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сад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№ 531»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David" panose="020E0502060401010101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332656"/>
            <a:ext cx="17812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AutoNum type="arabicPlain" startAt="20"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аллов</a:t>
            </a:r>
          </a:p>
          <a:p>
            <a:pPr marL="514350" indent="-514350"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 место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6" r="25587"/>
          <a:stretch/>
        </p:blipFill>
        <p:spPr>
          <a:xfrm>
            <a:off x="4682188" y="1484784"/>
            <a:ext cx="4198841" cy="4614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1" r="27950"/>
          <a:stretch/>
        </p:blipFill>
        <p:spPr>
          <a:xfrm>
            <a:off x="611560" y="980728"/>
            <a:ext cx="3960440" cy="44201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5301208"/>
            <a:ext cx="3080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прыгает!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332656"/>
            <a:ext cx="8105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У МЕНЯ ЗАЗВОНИЛ ТЕЛЕФОН…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компенсирующего вида № 319»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980728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11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IMG_8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7"/>
            <a:ext cx="7946376" cy="473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404664"/>
            <a:ext cx="38186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ЧУДО-ДЕРЕВО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05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Филиал МБДОУ «Детский сад «ДЕТСТВО»  </a:t>
            </a:r>
          </a:p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- «Детский сад № 514»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33265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12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6" descr="IMG_20170328_165336"/>
          <p:cNvPicPr>
            <a:picLocks noChangeAspect="1" noChangeArrowheads="1"/>
          </p:cNvPicPr>
          <p:nvPr/>
        </p:nvPicPr>
        <p:blipFill>
          <a:blip r:embed="rId2" cstate="print"/>
          <a:srcRect t="9285" b="15278"/>
          <a:stretch>
            <a:fillRect/>
          </a:stretch>
        </p:blipFill>
        <p:spPr bwMode="auto">
          <a:xfrm>
            <a:off x="611560" y="1124744"/>
            <a:ext cx="827146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3917" y="332656"/>
            <a:ext cx="2603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ТЕЛЕФОН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№ 452»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33265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13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G-20170327-WA0034.jpg"/>
          <p:cNvPicPr>
            <a:picLocks noChangeAspect="1"/>
          </p:cNvPicPr>
          <p:nvPr/>
        </p:nvPicPr>
        <p:blipFill>
          <a:blip r:embed="rId2" cstate="print"/>
          <a:srcRect t="23750" b="17451"/>
          <a:stretch>
            <a:fillRect/>
          </a:stretch>
        </p:blipFill>
        <p:spPr>
          <a:xfrm>
            <a:off x="2195737" y="1010527"/>
            <a:ext cx="4896544" cy="511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5736" y="260648"/>
            <a:ext cx="4785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МУХА-ЦОКОТУХА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8772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Филиал МБДОУ «Детский сад комбинированного вида «НАДЕЖДА» - «Детский сад комбинированного вида № 475»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3265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14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08" t="3077" r="4759" b="2456"/>
          <a:stretch>
            <a:fillRect/>
          </a:stretch>
        </p:blipFill>
        <p:spPr bwMode="auto">
          <a:xfrm>
            <a:off x="827584" y="908720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1509" y="332656"/>
            <a:ext cx="4748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СКАЗОЧНЫЙ МИР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932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компенсирующего вида № 319»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3265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16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F:\DCIM\103_PANA\P10305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5044" t="4494" r="9735" b="2247"/>
          <a:stretch>
            <a:fillRect/>
          </a:stretch>
        </p:blipFill>
        <p:spPr bwMode="auto">
          <a:xfrm>
            <a:off x="2051720" y="980728"/>
            <a:ext cx="5400600" cy="511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3465" y="332656"/>
            <a:ext cx="3084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КРОКОДИЛ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1653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МБДОУ «Детский сад № 452»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3265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16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20170324_163438.jpg"/>
          <p:cNvPicPr>
            <a:picLocks noChangeAspect="1"/>
          </p:cNvPicPr>
          <p:nvPr/>
        </p:nvPicPr>
        <p:blipFill>
          <a:blip r:embed="rId2" cstate="print"/>
          <a:srcRect l="5113" t="30400" r="2751" b="13601"/>
          <a:stretch>
            <a:fillRect/>
          </a:stretch>
        </p:blipFill>
        <p:spPr>
          <a:xfrm>
            <a:off x="611560" y="980728"/>
            <a:ext cx="8280921" cy="2831084"/>
          </a:xfrm>
          <a:prstGeom prst="rect">
            <a:avLst/>
          </a:prstGeom>
        </p:spPr>
      </p:pic>
      <p:pic>
        <p:nvPicPr>
          <p:cNvPr id="8" name="Рисунок 7" descr="IMG-20170327-WA0035.jpg"/>
          <p:cNvPicPr>
            <a:picLocks noChangeAspect="1"/>
          </p:cNvPicPr>
          <p:nvPr/>
        </p:nvPicPr>
        <p:blipFill>
          <a:blip r:embed="rId3" cstate="print"/>
          <a:srcRect t="3801" b="6601"/>
          <a:stretch>
            <a:fillRect/>
          </a:stretch>
        </p:blipFill>
        <p:spPr>
          <a:xfrm>
            <a:off x="2411760" y="3861048"/>
            <a:ext cx="4680520" cy="235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3075" y="332656"/>
            <a:ext cx="47852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МУХА-ЦОКОТУХА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805264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David" panose="020E0502060401010101" pitchFamily="34" charset="-79"/>
              </a:rPr>
              <a:t>Филиал МБДОУ «Детский сад комбинированного вида «НАДЕЖДА» - «Детский сад комбинированного вида № 475»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3265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16 баллов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Admin\Desktop\фото тико 2017\3 м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984776" cy="4656517"/>
          </a:xfrm>
          <a:prstGeom prst="round2DiagRect">
            <a:avLst>
              <a:gd name="adj1" fmla="val 16667"/>
              <a:gd name="adj2" fmla="val 12516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339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Irina</cp:lastModifiedBy>
  <cp:revision>53</cp:revision>
  <dcterms:created xsi:type="dcterms:W3CDTF">2014-07-06T18:18:01Z</dcterms:created>
  <dcterms:modified xsi:type="dcterms:W3CDTF">2017-05-01T11:18:28Z</dcterms:modified>
</cp:coreProperties>
</file>