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72" r:id="rId10"/>
    <p:sldId id="268" r:id="rId11"/>
    <p:sldId id="274" r:id="rId12"/>
    <p:sldId id="275" r:id="rId13"/>
    <p:sldId id="263" r:id="rId14"/>
    <p:sldId id="276" r:id="rId15"/>
    <p:sldId id="277" r:id="rId16"/>
    <p:sldId id="266" r:id="rId17"/>
    <p:sldId id="278" r:id="rId18"/>
    <p:sldId id="279" r:id="rId19"/>
    <p:sldId id="264" r:id="rId20"/>
    <p:sldId id="267" r:id="rId21"/>
    <p:sldId id="265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7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6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0938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32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1725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147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13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6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6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4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8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7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0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9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9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6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7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gif"/><Relationship Id="rId5" Type="http://schemas.openxmlformats.org/officeDocument/2006/relationships/image" Target="../media/image81.gif"/><Relationship Id="rId4" Type="http://schemas.openxmlformats.org/officeDocument/2006/relationships/image" Target="../media/image8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9553" y="5805264"/>
            <a:ext cx="6400800" cy="1296143"/>
          </a:xfrm>
        </p:spPr>
        <p:txBody>
          <a:bodyPr/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Струихина</a:t>
            </a: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Ю.А.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50841"/>
            <a:ext cx="3029069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052736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«Посуда»</a:t>
            </a:r>
          </a:p>
        </p:txBody>
      </p:sp>
    </p:spTree>
    <p:extLst>
      <p:ext uri="{BB962C8B-B14F-4D97-AF65-F5344CB8AC3E}">
        <p14:creationId xmlns:p14="http://schemas.microsoft.com/office/powerpoint/2010/main" val="21218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чего изготавливают посуду?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8" y="2740066"/>
            <a:ext cx="936104" cy="131525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603229">
            <a:off x="1866368" y="2722275"/>
            <a:ext cx="1631408" cy="130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4215" y="2556025"/>
            <a:ext cx="2106207" cy="168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3119" y="2881376"/>
            <a:ext cx="1506539" cy="112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8651" y="2724668"/>
            <a:ext cx="1586727" cy="132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229" y="4186510"/>
            <a:ext cx="124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стекла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029994" y="465633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0029" y="523239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Стеклянная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посуда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66991" y="4189317"/>
            <a:ext cx="124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дерева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2613756" y="4659141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963791" y="523520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Деревянная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посуда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66601" y="4189317"/>
            <a:ext cx="145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металла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4241199" y="465633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490261" y="4958206"/>
            <a:ext cx="1875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Металлическая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посуда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0423" y="4189317"/>
            <a:ext cx="147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фарфора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978348" y="4659141"/>
            <a:ext cx="27422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97230" y="5235205"/>
            <a:ext cx="151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Фарфоровая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посуда</a:t>
            </a:r>
            <a:r>
              <a:rPr lang="ru-RU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39658" y="4186510"/>
            <a:ext cx="1780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пластмассы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709" y="4659141"/>
            <a:ext cx="32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15740" y="5235205"/>
            <a:ext cx="1812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Пластмассовая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посуда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4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3" grpId="0"/>
      <p:bldP spid="14" grpId="0" animBg="1"/>
      <p:bldP spid="15" grpId="0"/>
      <p:bldP spid="20" grpId="0"/>
      <p:bldP spid="21" grpId="0" animBg="1"/>
      <p:bldP spid="22" grpId="0"/>
      <p:bldP spid="8" grpId="0"/>
      <p:bldP spid="9" grpId="0" animBg="1"/>
      <p:bldP spid="10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Из чего делают посуду?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Чашка из фарфора – какая?</a:t>
            </a:r>
          </a:p>
          <a:p>
            <a:pPr marL="0" indent="0">
              <a:buNone/>
            </a:pPr>
            <a:r>
              <a:rPr lang="ru-RU" dirty="0"/>
              <a:t>(фарфоровая)</a:t>
            </a:r>
          </a:p>
          <a:p>
            <a:endParaRPr lang="ru-RU" dirty="0"/>
          </a:p>
          <a:p>
            <a:r>
              <a:rPr lang="ru-RU" dirty="0"/>
              <a:t>Ковш из металла – </a:t>
            </a:r>
          </a:p>
          <a:p>
            <a:pPr marL="0" indent="0">
              <a:buNone/>
            </a:pPr>
            <a:r>
              <a:rPr lang="ru-RU" dirty="0"/>
              <a:t>(металлический)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Конфетница</a:t>
            </a:r>
            <a:r>
              <a:rPr lang="ru-RU" dirty="0"/>
              <a:t> из стекла -     </a:t>
            </a:r>
          </a:p>
          <a:p>
            <a:pPr marL="0" indent="0">
              <a:buNone/>
            </a:pPr>
            <a:r>
              <a:rPr lang="ru-RU" dirty="0"/>
              <a:t>(стеклянная)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Documents and Settings\Администратор\Рабочий стол\ПОСУДА\389-123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253" y="1418486"/>
            <a:ext cx="1944216" cy="157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Администратор\Рабочий стол\ПОСУДА\sotejnik-vysokij-3-l-d-18-cm-h-12-cm-rand33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2152475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Администратор\Рабочий стол\ПОСУДА\9629238e-f66e-11df-a331-005056c00008_96292390-f66e-11df-a331-005056c00008.resize1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869160"/>
            <a:ext cx="1841773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5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Из чего делают посуду?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/>
              <a:t>Скалка из дерева –</a:t>
            </a:r>
          </a:p>
          <a:p>
            <a:pPr marL="0" indent="0">
              <a:buNone/>
            </a:pPr>
            <a:r>
              <a:rPr lang="ru-RU" sz="9600" dirty="0"/>
              <a:t>(деревянная)</a:t>
            </a:r>
          </a:p>
          <a:p>
            <a:pPr marL="0" indent="0">
              <a:buNone/>
            </a:pPr>
            <a:endParaRPr lang="ru-RU" sz="9600" dirty="0"/>
          </a:p>
          <a:p>
            <a:r>
              <a:rPr lang="ru-RU" sz="9600" dirty="0"/>
              <a:t>Маслёнка из пластмассы –</a:t>
            </a:r>
          </a:p>
          <a:p>
            <a:pPr marL="0" indent="0">
              <a:buNone/>
            </a:pPr>
            <a:r>
              <a:rPr lang="ru-RU" sz="9600" dirty="0"/>
              <a:t>(пластмассовая)</a:t>
            </a:r>
          </a:p>
          <a:p>
            <a:endParaRPr lang="ru-RU" sz="9600" dirty="0"/>
          </a:p>
          <a:p>
            <a:r>
              <a:rPr lang="ru-RU" sz="9600" dirty="0"/>
              <a:t>Бокал из хрусталя – </a:t>
            </a:r>
          </a:p>
          <a:p>
            <a:pPr marL="0" indent="0">
              <a:buNone/>
            </a:pPr>
            <a:r>
              <a:rPr lang="ru-RU" sz="9600" dirty="0"/>
              <a:t>(хрустальная)</a:t>
            </a:r>
          </a:p>
          <a:p>
            <a:endParaRPr lang="ru-RU" sz="9600" dirty="0"/>
          </a:p>
          <a:p>
            <a:r>
              <a:rPr lang="ru-RU" sz="9600" dirty="0"/>
              <a:t>Кувшин из глины -   </a:t>
            </a:r>
          </a:p>
          <a:p>
            <a:pPr marL="0" indent="0">
              <a:buNone/>
            </a:pPr>
            <a:r>
              <a:rPr lang="ru-RU" sz="9600" dirty="0"/>
              <a:t>(глиняный)</a:t>
            </a:r>
          </a:p>
          <a:p>
            <a:endParaRPr lang="ru-RU" sz="9600" dirty="0"/>
          </a:p>
          <a:p>
            <a:endParaRPr lang="ru-RU" sz="8000" dirty="0"/>
          </a:p>
          <a:p>
            <a:endParaRPr lang="ru-RU" sz="8000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 </a:t>
            </a:r>
          </a:p>
        </p:txBody>
      </p:sp>
      <p:pic>
        <p:nvPicPr>
          <p:cNvPr id="5122" name="Picture 2" descr="C:\Documents and Settings\Администратор\Рабочий стол\ПОСУДА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2273" y="1239408"/>
            <a:ext cx="2136477" cy="15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Администратор\Рабочий стол\ПОСУДА\325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379" y="2631224"/>
            <a:ext cx="165618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Администратор\Рабочий стол\ПОСУДА\hrust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2273" y="3927368"/>
            <a:ext cx="172593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Администратор\Рабочий стол\ПОСУДА\35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5697" y="5371339"/>
            <a:ext cx="1492771" cy="12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Закончи предложения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/>
              <a:t>Суп нальём в</a:t>
            </a:r>
          </a:p>
          <a:p>
            <a:pPr marL="0" indent="0">
              <a:buNone/>
            </a:pPr>
            <a:r>
              <a:rPr lang="ru-RU" sz="2800" dirty="0"/>
              <a:t>(супницу)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sz="2800" dirty="0"/>
              <a:t>Масло положим в</a:t>
            </a:r>
          </a:p>
          <a:p>
            <a:pPr marL="0" indent="0">
              <a:buNone/>
            </a:pPr>
            <a:r>
              <a:rPr lang="ru-RU" sz="2800" dirty="0"/>
              <a:t>(маслёнку)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2800" dirty="0"/>
              <a:t>Молоко нальём в</a:t>
            </a:r>
          </a:p>
          <a:p>
            <a:pPr marL="0" indent="0">
              <a:buNone/>
            </a:pPr>
            <a:r>
              <a:rPr lang="ru-RU" sz="2800" dirty="0"/>
              <a:t>(молочник)  </a:t>
            </a:r>
          </a:p>
        </p:txBody>
      </p:sp>
      <p:pic>
        <p:nvPicPr>
          <p:cNvPr id="2050" name="Picture 2" descr="C:\Documents and Settings\Администратор\Рабочий стол\ппоссуда\i s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190" y="1376982"/>
            <a:ext cx="2160240" cy="14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Администратор\Рабочий стол\ппоссуда\068af477c4285a89a04f676fafe5c4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743" y="2832025"/>
            <a:ext cx="2110310" cy="174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Администратор\Рабочий стол\ппоссуда\imas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273" y="4568677"/>
            <a:ext cx="224578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3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Закончи предложения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/>
              <a:t>Конфеты положим в</a:t>
            </a:r>
          </a:p>
          <a:p>
            <a:pPr marL="0" indent="0">
              <a:buNone/>
            </a:pPr>
            <a:r>
              <a:rPr lang="ru-RU" sz="2800" dirty="0"/>
              <a:t>(</a:t>
            </a:r>
            <a:r>
              <a:rPr lang="ru-RU" sz="2800" dirty="0" err="1"/>
              <a:t>конфетницу</a:t>
            </a:r>
            <a:r>
              <a:rPr lang="ru-RU" sz="2800" dirty="0"/>
              <a:t>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sz="2800" dirty="0"/>
              <a:t>Сахар положим в</a:t>
            </a:r>
          </a:p>
          <a:p>
            <a:pPr marL="0" indent="0">
              <a:buNone/>
            </a:pPr>
            <a:r>
              <a:rPr lang="ru-RU" sz="2800" dirty="0"/>
              <a:t>(сахарницу)</a:t>
            </a:r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 Салат положим в</a:t>
            </a:r>
          </a:p>
          <a:p>
            <a:pPr marL="0" indent="0">
              <a:buNone/>
            </a:pPr>
            <a:r>
              <a:rPr lang="ru-RU" sz="2800" dirty="0"/>
              <a:t>(салатник) </a:t>
            </a:r>
          </a:p>
        </p:txBody>
      </p:sp>
      <p:pic>
        <p:nvPicPr>
          <p:cNvPr id="3074" name="Picture 2" descr="C:\Documents and Settings\Администратор\Рабочий стол\ппоссуда\images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2850" y="1412777"/>
            <a:ext cx="1724423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дминистратор\Рабочий стол\ппоссуда\mages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486" y="3501008"/>
            <a:ext cx="1891747" cy="145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Администратор\Рабочий стол\ппоссуда\is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7" y="4941096"/>
            <a:ext cx="2304256" cy="172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6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Закончи предложения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556792"/>
            <a:ext cx="6417761" cy="2852586"/>
          </a:xfrm>
        </p:spPr>
        <p:txBody>
          <a:bodyPr>
            <a:normAutofit fontScale="25000" lnSpcReduction="20000"/>
          </a:bodyPr>
          <a:lstStyle/>
          <a:p>
            <a:r>
              <a:rPr lang="ru-RU" sz="8800" dirty="0"/>
              <a:t>Чай нальём в</a:t>
            </a:r>
          </a:p>
          <a:p>
            <a:pPr marL="0" indent="0">
              <a:buNone/>
            </a:pPr>
            <a:r>
              <a:rPr lang="ru-RU" sz="8800" dirty="0"/>
              <a:t>(чайник)</a:t>
            </a:r>
          </a:p>
          <a:p>
            <a:pPr marL="0" indent="0">
              <a:buNone/>
            </a:pPr>
            <a:endParaRPr lang="ru-RU" sz="8800" dirty="0"/>
          </a:p>
          <a:p>
            <a:endParaRPr lang="ru-RU" sz="8800" dirty="0"/>
          </a:p>
          <a:p>
            <a:r>
              <a:rPr lang="ru-RU" sz="8800" dirty="0"/>
              <a:t>Кофе наливаем в </a:t>
            </a:r>
          </a:p>
          <a:p>
            <a:pPr marL="0" indent="0">
              <a:buNone/>
            </a:pPr>
            <a:r>
              <a:rPr lang="ru-RU" sz="8800" dirty="0"/>
              <a:t>(кофейник)</a:t>
            </a:r>
          </a:p>
          <a:p>
            <a:pPr marL="0" indent="0">
              <a:buNone/>
            </a:pPr>
            <a:endParaRPr lang="ru-RU" sz="8800" dirty="0"/>
          </a:p>
          <a:p>
            <a:pPr marL="0" indent="0">
              <a:buNone/>
            </a:pPr>
            <a:endParaRPr lang="ru-RU" sz="8800" dirty="0"/>
          </a:p>
          <a:p>
            <a:r>
              <a:rPr lang="ru-RU" sz="8800" dirty="0"/>
              <a:t>Соль положим в </a:t>
            </a:r>
          </a:p>
          <a:p>
            <a:pPr marL="0" indent="0">
              <a:buNone/>
            </a:pPr>
            <a:r>
              <a:rPr lang="ru-RU" sz="8800" dirty="0"/>
              <a:t>(солонку)</a:t>
            </a:r>
          </a:p>
          <a:p>
            <a:r>
              <a:rPr lang="ru-RU" sz="8800" dirty="0"/>
              <a:t>Перец положим  в  </a:t>
            </a:r>
          </a:p>
          <a:p>
            <a:pPr marL="0" indent="0">
              <a:buNone/>
            </a:pPr>
            <a:r>
              <a:rPr lang="ru-RU" sz="8800" dirty="0"/>
              <a:t>(перечницу)</a:t>
            </a:r>
          </a:p>
          <a:p>
            <a:endParaRPr lang="ru-RU" sz="8000" dirty="0"/>
          </a:p>
          <a:p>
            <a:endParaRPr lang="ru-RU" sz="42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Documents and Settings\Администратор\Рабочий стол\ппоссуда\glass-round-teapo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2160240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Администратор\Рабочий стол\ппоссуда\54730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3795" y="2780927"/>
            <a:ext cx="2027485" cy="1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Администратор\Рабочий стол\ппоссуда\pic95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665" y="4869160"/>
            <a:ext cx="19442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0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Скажи наоборот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0642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    тяжелая, а                               - ……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</a:t>
            </a:r>
          </a:p>
          <a:p>
            <a:pPr marL="0" indent="0">
              <a:buNone/>
            </a:pPr>
            <a:r>
              <a:rPr lang="ru-RU" dirty="0"/>
              <a:t>                              большая, а                                 - …..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мелкое, а                                    - …..</a:t>
            </a:r>
          </a:p>
        </p:txBody>
      </p:sp>
      <p:pic>
        <p:nvPicPr>
          <p:cNvPr id="5123" name="Picture 3" descr="C:\Documents and Settings\Администратор\Рабочий стол\ПОСУДА\5cec9e9757bb0867fb8e6b2599cf22c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172819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628798"/>
            <a:ext cx="1512167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Documents and Settings\Администратор\Рабочий стол\ПОСУДА\29162520886b09eae6e3e3f498bd6408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06" y="2996952"/>
            <a:ext cx="187220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Администратор\Рабочий стол\ПОСУДА\k3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5" y="2780928"/>
            <a:ext cx="1872208" cy="19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Администратор\Рабочий стол\ПОСУДА\full-pictur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810" y="4773008"/>
            <a:ext cx="1524000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Documents and Settings\Администратор\Рабочий стол\ПОСУДА\Luminarc_G0684_BI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736" y="4365104"/>
            <a:ext cx="2292846" cy="22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00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Сосчитай и назови: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9436" y="1302366"/>
            <a:ext cx="6347714" cy="3880773"/>
          </a:xfrm>
        </p:spPr>
        <p:txBody>
          <a:bodyPr/>
          <a:lstStyle/>
          <a:p>
            <a:r>
              <a:rPr lang="ru-RU" dirty="0"/>
              <a:t>Сколько чашек?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Сколько тарелок?</a:t>
            </a:r>
          </a:p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ПОСУДА\389-123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58731"/>
            <a:ext cx="1937792" cy="159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476" y="1863642"/>
            <a:ext cx="19383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6361" y="1867917"/>
            <a:ext cx="19383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Documents and Settings\Администратор\Рабочий стол\ПОСУДА\Luminarc_G0684_B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360752"/>
            <a:ext cx="1937792" cy="16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347953"/>
            <a:ext cx="19319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4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75320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Сосчитай и назови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3882" y="1551152"/>
            <a:ext cx="8229600" cy="5856312"/>
          </a:xfrm>
        </p:spPr>
        <p:txBody>
          <a:bodyPr/>
          <a:lstStyle/>
          <a:p>
            <a:r>
              <a:rPr lang="ru-RU" dirty="0"/>
              <a:t>Сколько чайников?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Сколько ножей?</a:t>
            </a:r>
          </a:p>
          <a:p>
            <a:endParaRPr lang="ru-RU" dirty="0"/>
          </a:p>
        </p:txBody>
      </p:sp>
      <p:pic>
        <p:nvPicPr>
          <p:cNvPr id="2050" name="Picture 2" descr="C:\Documents and Settings\Администратор\Рабочий стол\ПОСУДА\main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3482"/>
            <a:ext cx="1904825" cy="15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6647" y="1986855"/>
            <a:ext cx="19081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811" y="1986855"/>
            <a:ext cx="19081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635" y="1913632"/>
            <a:ext cx="19081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2139" y="1961178"/>
            <a:ext cx="19081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5084" y="5148631"/>
            <a:ext cx="15113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148631"/>
            <a:ext cx="15113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5101834"/>
            <a:ext cx="15113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18" y="5056418"/>
            <a:ext cx="15113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02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Слуховая гимнастика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697749"/>
          </a:xfrm>
        </p:spPr>
        <p:txBody>
          <a:bodyPr>
            <a:normAutofit lnSpcReduction="10000"/>
          </a:bodyPr>
          <a:lstStyle/>
          <a:p>
            <a:pPr marL="22479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Глазки закройте, опустите головки,</a:t>
            </a:r>
            <a:endParaRPr lang="ru-RU" sz="32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2479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Послушайте звуки без остановки.</a:t>
            </a:r>
            <a:endParaRPr lang="ru-RU" sz="32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2479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Узнайте по звуку материал -</a:t>
            </a:r>
            <a:endParaRPr lang="ru-RU" sz="32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22479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Стекло, пластмасса или металл.</a:t>
            </a:r>
            <a:endParaRPr lang="ru-RU" sz="32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2791" y="432332"/>
            <a:ext cx="6347713" cy="13208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Речевая разминка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67744" y="1412776"/>
            <a:ext cx="4608512" cy="471338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Я сейчас готовить буду.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Соберу на стол  посуду.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Вот  КАСТРЮЛЯ,  ПОВАРЁШКА,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СКОВОРОДКА,  ВИЛКА,  ЛОЖКА.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Небольшой столовый  НОЖИК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Мне понадобится тоже.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Вот  с узорами  ТАРЕЛКИ,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ЧАШКА  с  БЛЮДЦЕМ  на салфетке.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И, конечно, неслучайно 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На плите дымится  ЧАЙНИК -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Кукол чай пить усажу,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  ПОСУДЕ  расскажу.</a:t>
            </a:r>
          </a:p>
          <a:p>
            <a:pPr marL="0" lvl="0" indent="0" algn="just">
              <a:lnSpc>
                <a:spcPct val="115000"/>
              </a:lnSpc>
              <a:buClr>
                <a:srgbClr val="31B6FD"/>
              </a:buClr>
              <a:buNone/>
            </a:pPr>
            <a:r>
              <a:rPr lang="ru-RU" sz="2200" b="1" dirty="0">
                <a:solidFill>
                  <a:srgbClr val="073E87"/>
                </a:solidFill>
                <a:latin typeface="Times New Roman"/>
                <a:ea typeface="Calibri"/>
                <a:cs typeface="Times New Roman"/>
              </a:rPr>
              <a:t>                                      (Е. Николаева)</a:t>
            </a:r>
            <a:endParaRPr lang="ru-RU" sz="1600" b="1" dirty="0">
              <a:solidFill>
                <a:srgbClr val="073E87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7" name="Picture 3" descr="C:\Users\Сазоновы\AppData\Local\Microsoft\Windows\INetCache\IE\BJBX2NUV\MC9004119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74" y="1481464"/>
            <a:ext cx="1666088" cy="19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азоновы\AppData\Local\Microsoft\Windows\INetCache\IE\T6R83N97\MC9002391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18495" y="1164180"/>
            <a:ext cx="1779422" cy="15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азоновы\AppData\Local\Microsoft\Windows\INetCache\IE\PBJQC0RO\MC90034101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93" y="4725144"/>
            <a:ext cx="1796796" cy="172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Сазоновы\AppData\Local\Microsoft\Windows\INetCache\IE\65CZS3S7\MC90041263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99" y="3983350"/>
            <a:ext cx="2540836" cy="14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 - описание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Это - … .</a:t>
            </a:r>
            <a:endParaRPr lang="ru-RU" sz="44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Она изготовлена из  … .</a:t>
            </a:r>
            <a:endParaRPr lang="ru-RU" sz="44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Её применяют для … , значит она  -   …  посуда .</a:t>
            </a:r>
            <a:endParaRPr lang="ru-RU" sz="4400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0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124744"/>
            <a:ext cx="5112568" cy="5400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И ответила посуда:</a:t>
            </a:r>
            <a:endParaRPr lang="ru-RU" sz="32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«Было нам у бабы                          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                               худо,</a:t>
            </a:r>
            <a:endParaRPr lang="ru-RU" sz="32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Не любила нас она,</a:t>
            </a:r>
            <a:endParaRPr lang="ru-RU" sz="32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Била, била нас она,</a:t>
            </a:r>
            <a:endParaRPr lang="ru-RU" sz="32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Запылила, закоптила,</a:t>
            </a:r>
            <a:endParaRPr lang="ru-RU" sz="32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Загубила нас она!»</a:t>
            </a:r>
            <a:endParaRPr lang="ru-RU" sz="3200" b="1" dirty="0">
              <a:latin typeface="Calibri"/>
              <a:ea typeface="Calibri"/>
              <a:cs typeface="Times New Roman"/>
            </a:endParaRPr>
          </a:p>
          <a:p>
            <a:pPr marL="0" indent="0" algn="r">
              <a:buNone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К.И. Чуковский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3137760"/>
            <a:ext cx="4474986" cy="252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6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работу на уроке!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21088"/>
            <a:ext cx="2847119" cy="17431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2272626" cy="3246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61" y="1844824"/>
            <a:ext cx="1485900" cy="1371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65" y="2852936"/>
            <a:ext cx="3008627" cy="1258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10583"/>
            <a:ext cx="1898825" cy="8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3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01861"/>
            <a:ext cx="6768752" cy="44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5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Кухонная посуда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3822192" cy="201622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Чайника подружка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Имеет два ушка,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Варит кашу, суп для Юли.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 зовут её…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77333" y="3717032"/>
            <a:ext cx="3174588" cy="240913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Кастрюля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8200" y="1772816"/>
            <a:ext cx="3822192" cy="187220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Из железа, чугуна -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С длинной ручкой и кругла,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Жарь на ней ты без труда!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Это что? 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3789040"/>
            <a:ext cx="3822192" cy="233712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Сковорода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Сазоновы\AppData\Local\Microsoft\Windows\INetCache\IE\T6R83N97\MC900341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54163"/>
            <a:ext cx="2016224" cy="19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азоновы\AppData\Local\Microsoft\Windows\INetCache\IE\BJBX2NUV\MC9002786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20" y="4509120"/>
            <a:ext cx="2958768" cy="144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Столовая   посуда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4247328" cy="201622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Чтоб поужинать всем дружно,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Что на стол поставить нужно?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Глубокую иль мелкую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Для еды... 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77333" y="3717032"/>
            <a:ext cx="3174588" cy="240913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Тарелка 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8200" y="1988840"/>
            <a:ext cx="4244280" cy="165618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По моей тарелке лодочка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плывёт. </a:t>
            </a:r>
            <a:endParaRPr lang="ru-RU" sz="1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Лодочку с кашею отправляю в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рот.</a:t>
            </a:r>
            <a:endParaRPr lang="ru-RU" sz="1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292079" y="3789040"/>
            <a:ext cx="2664297" cy="233712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Ложка</a:t>
            </a:r>
          </a:p>
        </p:txBody>
      </p:sp>
      <p:pic>
        <p:nvPicPr>
          <p:cNvPr id="3074" name="Picture 2" descr="C:\Users\Сазоновы\AppData\Local\Microsoft\Windows\INetCache\IE\PBJQC0RO\MC9002508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227276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азоновы\AppData\Local\Microsoft\Windows\INetCache\IE\BJBX2NUV\MC9002521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4236">
            <a:off x="6012160" y="4482919"/>
            <a:ext cx="1277417" cy="18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4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Чайная посуда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4247328" cy="2016224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Мы в шкафу рядком стоим,</a:t>
            </a:r>
            <a:br>
              <a:rPr lang="ru-RU" b="1" dirty="0">
                <a:latin typeface="Times New Roman"/>
                <a:ea typeface="Calibri"/>
              </a:rPr>
            </a:br>
            <a:r>
              <a:rPr lang="ru-RU" b="1" dirty="0">
                <a:latin typeface="Times New Roman"/>
                <a:ea typeface="Calibri"/>
              </a:rPr>
              <a:t>Чистотой своей блестим.</a:t>
            </a:r>
            <a:br>
              <a:rPr lang="ru-RU" b="1" dirty="0">
                <a:latin typeface="Times New Roman"/>
                <a:ea typeface="Calibri"/>
              </a:rPr>
            </a:br>
            <a:r>
              <a:rPr lang="ru-RU" b="1" dirty="0">
                <a:latin typeface="Times New Roman"/>
                <a:ea typeface="Calibri"/>
              </a:rPr>
              <a:t>Приглашают нас на чай.</a:t>
            </a:r>
            <a:br>
              <a:rPr lang="ru-RU" b="1" dirty="0">
                <a:latin typeface="Times New Roman"/>
                <a:ea typeface="Calibri"/>
              </a:rPr>
            </a:br>
            <a:r>
              <a:rPr lang="ru-RU" b="1" dirty="0">
                <a:latin typeface="Times New Roman"/>
                <a:ea typeface="Calibri"/>
              </a:rPr>
              <a:t>Знаешь нас?</a:t>
            </a:r>
            <a:br>
              <a:rPr lang="ru-RU" b="1" dirty="0">
                <a:latin typeface="Times New Roman"/>
                <a:ea typeface="Calibri"/>
              </a:rPr>
            </a:br>
            <a:r>
              <a:rPr lang="ru-RU" b="1" dirty="0">
                <a:latin typeface="Times New Roman"/>
                <a:ea typeface="Calibri"/>
              </a:rPr>
              <a:t>Так отвечай!</a:t>
            </a:r>
            <a:br>
              <a:rPr lang="ru-RU" dirty="0">
                <a:latin typeface="Times New Roman"/>
                <a:ea typeface="Calibri"/>
              </a:rPr>
            </a:b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77333" y="3717032"/>
            <a:ext cx="3174588" cy="240913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Чашки 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8200" y="1844824"/>
            <a:ext cx="4244280" cy="18002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Хоть задрал он к верху нос,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Только это не всерьез.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Ни перед кем он не гордится,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Кто пить захочет – убедится.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292079" y="3789040"/>
            <a:ext cx="2664297" cy="233712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Чайник</a:t>
            </a:r>
          </a:p>
        </p:txBody>
      </p:sp>
      <p:pic>
        <p:nvPicPr>
          <p:cNvPr id="4098" name="Picture 2" descr="C:\Users\Сазоновы\AppData\Local\Microsoft\Windows\INetCache\IE\T6R83N97\MC90043391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0912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азоновы\AppData\Local\Microsoft\Windows\INetCache\IE\BJBX2NUV\MC9003711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839">
            <a:off x="5387134" y="4399003"/>
            <a:ext cx="2211857" cy="16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20303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Поставь чайную посуду на поднос, столовую – на обеденный стол, кухонную – в шкафчик</a:t>
            </a:r>
          </a:p>
        </p:txBody>
      </p:sp>
      <p:pic>
        <p:nvPicPr>
          <p:cNvPr id="7" name="Picture 3" descr="C:\Documents and Settings\Администратор\Рабочий стол\ппоссуда\29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437" y="1112460"/>
            <a:ext cx="2813298" cy="24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Администратор\Рабочий стол\ПОСУДА\KH1258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47" y="1112460"/>
            <a:ext cx="2890208" cy="202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Администратор\Рабочий стол\ПОСУДА\10035233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57" y="4090445"/>
            <a:ext cx="1760265" cy="150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Администратор\Рабочий стол\ПОСУДА\29162520886b09eae6e3e3f498bd6408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733724"/>
            <a:ext cx="1219200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Администратор\Рабочий стол\ПОСУДА\108109_36_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817" y="3681590"/>
            <a:ext cx="1432681" cy="130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Администратор\Рабочий стол\ПОСУДА\50161609645_768x76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211" y="3931918"/>
            <a:ext cx="1840235" cy="146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Администратор\Рабочий стол\ПОСУДА\main_big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3897" y="5062696"/>
            <a:ext cx="2192858" cy="15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Администратор\Рабочий стол\ПОСУДА\5cec9e9757bb0867fb8e6b2599cf22cf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5228142"/>
            <a:ext cx="1807679" cy="14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887" y="4843817"/>
            <a:ext cx="1796461" cy="172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2524" y="3795060"/>
            <a:ext cx="1639756" cy="126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Documents and Settings\Администратор\Рабочий стол\ПОСУДА\1a417f1b03b91a1fdc63e1212724e531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9655" y="4843817"/>
            <a:ext cx="2088232" cy="180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Администратор\Рабочий стол\ппоссуда\viktoria_stol_oval_04_001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838" y="1112460"/>
            <a:ext cx="27886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2238633" y="3324594"/>
            <a:ext cx="4064713" cy="5668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331640" y="2852936"/>
            <a:ext cx="0" cy="14814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379495" y="3344708"/>
            <a:ext cx="4208729" cy="21725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644008" y="1772816"/>
            <a:ext cx="183168" cy="37444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004048" y="1772816"/>
            <a:ext cx="1092069" cy="37444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379495" y="2564904"/>
            <a:ext cx="5000817" cy="16561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1835696" y="2708920"/>
            <a:ext cx="1597142" cy="8990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8388424" y="3608018"/>
            <a:ext cx="144017" cy="19891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444208" y="3420728"/>
            <a:ext cx="936104" cy="9414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642" y="5396062"/>
            <a:ext cx="464121" cy="14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38" name="Прямая со стрелкой 1037"/>
          <p:cNvCxnSpPr/>
          <p:nvPr/>
        </p:nvCxnSpPr>
        <p:spPr>
          <a:xfrm flipV="1">
            <a:off x="1189763" y="2996952"/>
            <a:ext cx="2809394" cy="29660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74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3851920" y="2780928"/>
            <a:ext cx="4896544" cy="3816424"/>
            <a:chOff x="3491880" y="2348880"/>
            <a:chExt cx="4896544" cy="3816424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3491880" y="2492896"/>
              <a:ext cx="0" cy="367240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8388424" y="2348880"/>
              <a:ext cx="0" cy="38164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491880" y="3429000"/>
              <a:ext cx="489654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491880" y="6165304"/>
              <a:ext cx="489654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491880" y="4797152"/>
              <a:ext cx="489654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331640" y="602128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152128" cy="115212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52" y="332656"/>
            <a:ext cx="1421275" cy="99006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332656"/>
            <a:ext cx="1440656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690" y="332656"/>
            <a:ext cx="1345723" cy="100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7644" y="332656"/>
            <a:ext cx="1359228" cy="100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332656"/>
            <a:ext cx="1401459" cy="97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8087" y="1542559"/>
            <a:ext cx="125381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4660" y="1484784"/>
            <a:ext cx="1051655" cy="105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3150" y="1484784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 descr="C:\Documents and Settings\Администратор\Рабочий стол\ПОСУДА\215-16512.jpg">
            <a:extLst>
              <a:ext uri="{FF2B5EF4-FFF2-40B4-BE49-F238E27FC236}">
                <a16:creationId xmlns:a16="http://schemas.microsoft.com/office/drawing/2014/main" id="{274BA2D8-902C-4C96-BCAB-EC4DE43C6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4775" y="5427612"/>
            <a:ext cx="171835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Documents and Settings\Администратор\Рабочий стол\ПОСУДА\nabor-posudy-triumph-12-predmetov-so-stekljannymi-kryshkami-1-big.jpg">
            <a:extLst>
              <a:ext uri="{FF2B5EF4-FFF2-40B4-BE49-F238E27FC236}">
                <a16:creationId xmlns:a16="http://schemas.microsoft.com/office/drawing/2014/main" id="{E45B32A1-1F9B-4755-BFBF-6817EC3D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641" y="2933989"/>
            <a:ext cx="208126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Documents and Settings\Администратор\Рабочий стол\ПОСУДА\512114_158.jpg">
            <a:extLst>
              <a:ext uri="{FF2B5EF4-FFF2-40B4-BE49-F238E27FC236}">
                <a16:creationId xmlns:a16="http://schemas.microsoft.com/office/drawing/2014/main" id="{72F56D68-0294-43AB-A1EA-7F4159D3F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05" y="4232498"/>
            <a:ext cx="1904694" cy="10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5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09444 0.3465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731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02222 0.3259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1629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02135 0.34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40156 0.535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2678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18889 0.37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1875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21493 0.3569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0.26128 0.746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373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09948 0.7349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3673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50399 0.5668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чего изготавливают посуду?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7" y="1306669"/>
            <a:ext cx="2658568" cy="16865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70626"/>
            <a:ext cx="2664296" cy="1558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86437"/>
            <a:ext cx="3210655" cy="1460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79" y="4562594"/>
            <a:ext cx="2472983" cy="17537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7" y="4539133"/>
            <a:ext cx="2483768" cy="16541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0019" y="2951102"/>
            <a:ext cx="116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стекло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5660" y="2896650"/>
            <a:ext cx="116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дерево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10202" y="444728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фарфор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5036" y="622860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пластмасса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72989" y="6316341"/>
            <a:ext cx="132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металл</a:t>
            </a:r>
          </a:p>
        </p:txBody>
      </p:sp>
    </p:spTree>
    <p:extLst>
      <p:ext uri="{BB962C8B-B14F-4D97-AF65-F5344CB8AC3E}">
        <p14:creationId xmlns:p14="http://schemas.microsoft.com/office/powerpoint/2010/main" val="159074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334</TotalTime>
  <Words>524</Words>
  <Application>Microsoft Office PowerPoint</Application>
  <PresentationFormat>Экран (4:3)</PresentationFormat>
  <Paragraphs>181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Речевая разминка</vt:lpstr>
      <vt:lpstr>Презентация PowerPoint</vt:lpstr>
      <vt:lpstr>Кухонная посуда</vt:lpstr>
      <vt:lpstr>Столовая   посуда</vt:lpstr>
      <vt:lpstr>Чайная посуда</vt:lpstr>
      <vt:lpstr>Поставь чайную посуду на поднос, столовую – на обеденный стол, кухонную – в шкафчик</vt:lpstr>
      <vt:lpstr>Презентация PowerPoint</vt:lpstr>
      <vt:lpstr>Из чего изготавливают посуду?</vt:lpstr>
      <vt:lpstr>Из чего изготавливают посуду?</vt:lpstr>
      <vt:lpstr>Из чего делают посуду?</vt:lpstr>
      <vt:lpstr>Из чего делают посуду?</vt:lpstr>
      <vt:lpstr>Закончи предложения</vt:lpstr>
      <vt:lpstr>Закончи предложения</vt:lpstr>
      <vt:lpstr>Закончи предложения</vt:lpstr>
      <vt:lpstr>Скажи наоборот</vt:lpstr>
      <vt:lpstr>Сосчитай и назови:</vt:lpstr>
      <vt:lpstr>Сосчитай и назови</vt:lpstr>
      <vt:lpstr>Слуховая гимнастика</vt:lpstr>
      <vt:lpstr>Рассказ - описание</vt:lpstr>
      <vt:lpstr>Презентация PowerPoint</vt:lpstr>
      <vt:lpstr>Спасибо за работу на уроке!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развития речи в 3 классе</dc:title>
  <dc:creator>Сазоновы</dc:creator>
  <cp:lastModifiedBy>polzovatel</cp:lastModifiedBy>
  <cp:revision>34</cp:revision>
  <dcterms:created xsi:type="dcterms:W3CDTF">2014-11-15T16:16:42Z</dcterms:created>
  <dcterms:modified xsi:type="dcterms:W3CDTF">2025-04-23T12:46:48Z</dcterms:modified>
</cp:coreProperties>
</file>