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8" autoAdjust="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CA2E-04C4-443E-80DF-6F5992100CB1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D0FF-D421-4657-97FF-39898B324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44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CA2E-04C4-443E-80DF-6F5992100CB1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D0FF-D421-4657-97FF-39898B324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11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CA2E-04C4-443E-80DF-6F5992100CB1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D0FF-D421-4657-97FF-39898B324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12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CA2E-04C4-443E-80DF-6F5992100CB1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D0FF-D421-4657-97FF-39898B324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01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CA2E-04C4-443E-80DF-6F5992100CB1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D0FF-D421-4657-97FF-39898B324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4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CA2E-04C4-443E-80DF-6F5992100CB1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D0FF-D421-4657-97FF-39898B324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95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CA2E-04C4-443E-80DF-6F5992100CB1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D0FF-D421-4657-97FF-39898B324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33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CA2E-04C4-443E-80DF-6F5992100CB1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D0FF-D421-4657-97FF-39898B324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80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CA2E-04C4-443E-80DF-6F5992100CB1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D0FF-D421-4657-97FF-39898B324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13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CA2E-04C4-443E-80DF-6F5992100CB1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D0FF-D421-4657-97FF-39898B324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44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CA2E-04C4-443E-80DF-6F5992100CB1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D0FF-D421-4657-97FF-39898B324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88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3CA2E-04C4-443E-80DF-6F5992100CB1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CD0FF-D421-4657-97FF-39898B324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03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8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8.gi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8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8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8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8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8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8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57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https://iqsha.ru/upload/imglib/1/5/8/i158811/id1588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02657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qsha.ru/upload/imglib/1/5/9/i159751/id1597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7369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https://iqsha.ru/upload/imglib/1/5/9/i159311/id1593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935538"/>
            <a:ext cx="14287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iqsha.ru/upload/imglib/1/5/9/i159351/id15935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8518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iqsha.ru/upload/imglib/1/6/0/i160031/id16003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118" y="263691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74" y="908720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Перед тобой школьные предметы, и только один может составить </a:t>
            </a:r>
            <a:r>
              <a:rPr lang="ru-RU" sz="2400" b="1" dirty="0" smtClean="0"/>
              <a:t>наиболее подходящую </a:t>
            </a:r>
            <a:r>
              <a:rPr lang="ru-RU" sz="2400" b="1" dirty="0"/>
              <a:t>пару ручке. Попробуй его найти!</a:t>
            </a:r>
          </a:p>
        </p:txBody>
      </p:sp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72" y="938478"/>
            <a:ext cx="1294392" cy="130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3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https://iqsha.ru/upload/imglib/7/4/2/i74291/id74291.png?w=150&amp;h=150&amp;c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50" y="498573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iqsha.ru/upload/imglib/1/9/0/i190661/id19066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3767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https://iqsha.ru/upload/imglib/1/9/1/i191041/id19104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529" y="498573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iqsha.ru/upload/imglib/2/8/1/i281061/id28106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224" y="472514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iqsha.ru/upload/imglib/1/9/1/i191001/id1910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9289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980728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Попробуй-ка подобрать подходящий предмет для руля!</a:t>
            </a:r>
          </a:p>
        </p:txBody>
      </p:sp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72" y="938478"/>
            <a:ext cx="1294392" cy="130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0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s://iqsha.ru/upload/imglib/1/9/3/i193131/id1931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78" y="474567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qsha.ru/upload/imglib/1/5/4/i154281/id15428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4567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iqsha.ru/upload/imglib/1/8/7/i187981/id18798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65313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qsha.ru/upload/imglib/1/8/4/i184431/id18443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8112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qsha.ru/upload/imglib/1/8/6/i186361/id18636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30" y="234888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23728" y="1052736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Среди предметов есть пара молотку. Что это за предмет?</a:t>
            </a:r>
            <a:endParaRPr lang="ru-RU" sz="2800" b="1" dirty="0"/>
          </a:p>
        </p:txBody>
      </p:sp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72" y="938478"/>
            <a:ext cx="1294392" cy="130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7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ttps://iqsha.ru/upload/imglib/1/8/7/i187001/id187001.png?size=imglib-size-1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0" y="4983126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qsha.ru/upload/imglib/1/8/4/i184761/id184761.png?size=imglib-size-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35513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iqsha.ru/upload/imglib/1/8/7/i187891/id18789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96584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qsha.ru/upload/imglib/1/8/7/i187861/id187861.png?size=imglib-size-1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896584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qsha.ru/upload/imglib/1/6/0/i160611/id16061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50" y="2564904"/>
            <a:ext cx="14287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1052736"/>
            <a:ext cx="70278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Подбери предмет, подходящий к этой лампе.</a:t>
            </a:r>
          </a:p>
        </p:txBody>
      </p:sp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72" y="938478"/>
            <a:ext cx="1294392" cy="130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2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qsha.ru/upload/imglib/1/8/3/i183231/id1832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633" y="2210873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ttps://iqsha.ru/upload/imglib/1/5/6/i156441/id156441.png?size=imglib-size-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" y="4737021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qsha.ru/upload/imglib/1/8/3/i183531/id183531.png?size=imglib-size-1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936" y="4769378"/>
            <a:ext cx="123825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s://iqsha.ru/upload/imglib/1/8/3/i183461/id183461.png?size=imglib-size-1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144" y="4769378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qsha.ru/upload/imglib/1/8/3/i183771/id183771.png?size=imglib-size-1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04778"/>
            <a:ext cx="12287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70560" y="1052736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Что из этих предметов больше всего подходит хоккейной клюшке?</a:t>
            </a:r>
          </a:p>
        </p:txBody>
      </p:sp>
      <p:pic>
        <p:nvPicPr>
          <p:cNvPr id="10" name="Рисунок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72" y="938478"/>
            <a:ext cx="1294392" cy="130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7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ttps://iqsha.ru/upload/imglib/1/6/4/i164311/id1643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9715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qsha.ru/upload/imglib/1/8/4/i184461/id18446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981992"/>
            <a:ext cx="14382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s://iqsha.ru/upload/imglib/1/8/3/i183711/id1837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035718"/>
            <a:ext cx="14287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qsha.ru/upload/imglib/1/6/0/i160541/id16054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114" y="4949992"/>
            <a:ext cx="142875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iqsha.ru/upload/imglib/1/8/7/i187381/id18738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414" y="249289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12318" y="976380"/>
            <a:ext cx="6719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Подбери для подушки подходящую пару.</a:t>
            </a:r>
          </a:p>
        </p:txBody>
      </p:sp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72" y="938478"/>
            <a:ext cx="1294392" cy="130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2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https://iqsha.ru/upload/imglib/1/8/8/i188581/id188581.png?size=imglib-size-1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4797152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qsha.ru/upload/imglib/1/9/1/i191391/id191391.png?size=imglib-size-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013176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s://iqsha.ru/upload/imglib/1/8/4/i184021/id184021.png?size=imglib-size-1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013176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qsha.ru/upload/imglib/8/6/5/i86501/id86501.png?size=imglib-size-1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124016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iqsha.ru/upload/imglib/2/0/0/i200431/id20043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731" y="223944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28106" y="1052736"/>
            <a:ext cx="65923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Как ты думаешь, какой предмет будет подходящей парой для этой пальмы?</a:t>
            </a:r>
          </a:p>
        </p:txBody>
      </p:sp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72" y="938478"/>
            <a:ext cx="1294392" cy="130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6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https://iqsha.ru/upload/imglib/1/6/2/i162061/id162061.png?size=imglib-size-1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48" y="4941909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qsha.ru/upload/imglib/1/6/2/i162091/id162091.png?size=imglib-size-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97152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ttps://iqsha.ru/upload/imglib/1/6/1/i161811/id161811.png?size=imglib-size-1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27481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qsha.ru/upload/imglib/1/6/1/i161671/id161671.png?size=imglib-size-1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46510"/>
            <a:ext cx="12287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iqsha.ru/upload/imglib/1/6/2/i162131/id16213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837" y="227687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56098" y="1084617"/>
            <a:ext cx="66643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Найди, пожалуйста, подходящую пару для скрипки.</a:t>
            </a:r>
          </a:p>
        </p:txBody>
      </p:sp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72" y="938478"/>
            <a:ext cx="1294392" cy="130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7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ttps://iqsha.ru/upload/imglib/1/5/8/i158891/id1588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38573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qsha.ru/upload/imglib/2/8/1/i281031/id2810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891709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https://iqsha.ru/upload/imglib/1/5/9/i159591/id15959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662" y="4891709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qsha.ru/upload/imglib/1/4/1/i141441/id141441.png?w=150&amp;h=150&amp;cr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9715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iqsha.ru/upload/imglib/8/6/6/i86651/id86651.png?w=150&amp;h=150&amp;cr=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0486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980728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Здесь есть подходящая пара для глобуса. Порассуждай хорошенько и найди ее!</a:t>
            </a:r>
          </a:p>
        </p:txBody>
      </p:sp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72" y="938478"/>
            <a:ext cx="1294392" cy="130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3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https://iqsha.ru/upload/imglib/3/9/6/i39641/id39641.png?w=150&amp;h=150&amp;c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5313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qsha.ru/upload/imglib/3/9/2/i39241/id392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689" y="479715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https://iqsha.ru/upload/imglib/3/9/2/i39211/id392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622" y="465313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iqsha.ru/upload/imglib/3/9/2/i39231/id3923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9715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iqsha.ru/upload/imglib/3/9/2/i39221/id3922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9289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1052736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Какой предмет будет парой этому ботинку?</a:t>
            </a:r>
          </a:p>
        </p:txBody>
      </p:sp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72" y="938478"/>
            <a:ext cx="1294392" cy="130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6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1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103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Галина</cp:lastModifiedBy>
  <cp:revision>7</cp:revision>
  <dcterms:created xsi:type="dcterms:W3CDTF">2017-10-20T10:44:18Z</dcterms:created>
  <dcterms:modified xsi:type="dcterms:W3CDTF">2022-08-23T15:39:27Z</dcterms:modified>
</cp:coreProperties>
</file>