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8" autoAdjust="0"/>
    <p:restoredTop sz="94660"/>
  </p:normalViewPr>
  <p:slideViewPr>
    <p:cSldViewPr>
      <p:cViewPr varScale="1">
        <p:scale>
          <a:sx n="107" d="100"/>
          <a:sy n="107" d="100"/>
        </p:scale>
        <p:origin x="-17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44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01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4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95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33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80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13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44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88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11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3CA2E-04C4-443E-80DF-6F5992100CB1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12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3CA2E-04C4-443E-80DF-6F5992100CB1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CD0FF-D421-4657-97FF-39898B3243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03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8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8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8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8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8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8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8.gi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8.gi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057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ttps://iqsha.ru/upload/imglib/1/9/3/i193131/id19313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78" y="474567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qsha.ru/upload/imglib/1/5/4/i154281/id15428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74567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s://iqsha.ru/upload/imglib/1/8/7/i187981/id18798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65313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qsha.ru/upload/imglib/1/8/4/i184431/id18443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581128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iqsha.ru/upload/imglib/1/8/6/i186361/id18636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30" y="234888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23728" y="1052736"/>
            <a:ext cx="66247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Среди предметов есть пара молотку. Что это за предмет?</a:t>
            </a:r>
            <a:endParaRPr lang="ru-RU" sz="2800" b="1" dirty="0"/>
          </a:p>
        </p:txBody>
      </p:sp>
      <p:pic>
        <p:nvPicPr>
          <p:cNvPr id="7" name="Рисунок 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72" y="938478"/>
            <a:ext cx="1294392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07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https://iqsha.ru/upload/imglib/1/8/7/i187001/id187001.png?size=imglib-size-1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80" y="4983126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iqsha.ru/upload/imglib/1/8/4/i184761/id184761.png?size=imglib-size-1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735513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ttps://iqsha.ru/upload/imglib/1/8/7/i187891/id18789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896584"/>
            <a:ext cx="1190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iqsha.ru/upload/imglib/1/8/7/i187861/id187861.png?size=imglib-size-1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896584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iqsha.ru/upload/imglib/1/6/0/i160611/id16061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050" y="2564904"/>
            <a:ext cx="142875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95736" y="1052736"/>
            <a:ext cx="70278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Подбери предмет, подходящий к этой лампе.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72" y="938478"/>
            <a:ext cx="1294392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2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qsha.ru/upload/imglib/1/8/3/i183231/id18323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633" y="2210873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https://iqsha.ru/upload/imglib/1/5/6/i156441/id156441.png?size=imglib-size-1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" y="4737021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iqsha.ru/upload/imglib/1/8/3/i183531/id183531.png?size=imglib-size-1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936" y="4769378"/>
            <a:ext cx="1238250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https://iqsha.ru/upload/imglib/1/8/3/i183461/id183461.png?size=imglib-size-1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144" y="4769378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iqsha.ru/upload/imglib/1/8/3/i183771/id183771.png?size=imglib-size-13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804778"/>
            <a:ext cx="1228725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70560" y="1052736"/>
            <a:ext cx="65527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Что из этих предметов больше всего подходит хоккейной клюшке?</a:t>
            </a:r>
          </a:p>
        </p:txBody>
      </p:sp>
      <p:pic>
        <p:nvPicPr>
          <p:cNvPr id="10" name="Рисунок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72" y="938478"/>
            <a:ext cx="1294392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07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https://iqsha.ru/upload/imglib/1/6/4/i164311/id1643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9715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qsha.ru/upload/imglib/1/8/4/i184461/id18446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981992"/>
            <a:ext cx="143827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https://iqsha.ru/upload/imglib/1/8/3/i183711/id1837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035718"/>
            <a:ext cx="1428750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iqsha.ru/upload/imglib/1/6/0/i160541/id16054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114" y="4949992"/>
            <a:ext cx="14287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iqsha.ru/upload/imglib/1/8/7/i187381/id18738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414" y="249289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12318" y="976380"/>
            <a:ext cx="67194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Подбери для подушки подходящую пару.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72" y="938478"/>
            <a:ext cx="1294392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2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1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https://iqsha.ru/upload/imglib/1/8/8/i188581/id188581.png?size=imglib-size-1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75" y="4797152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iqsha.ru/upload/imglib/1/9/1/i191391/id191391.png?size=imglib-size-1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013176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ttps://iqsha.ru/upload/imglib/1/8/4/i184021/id184021.png?size=imglib-size-1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013176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iqsha.ru/upload/imglib/8/6/5/i86501/id86501.png?size=imglib-size-1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124016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iqsha.ru/upload/imglib/2/0/0/i200431/id20043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731" y="2239441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28106" y="1052736"/>
            <a:ext cx="65923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Как ты думаешь, какой предмет будет подходящей парой для этой пальмы?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72" y="938478"/>
            <a:ext cx="1294392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36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1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https://iqsha.ru/upload/imglib/1/6/2/i162061/id162061.png?size=imglib-size-1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48" y="4941909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iqsha.ru/upload/imglib/1/6/2/i162091/id162091.png?size=imglib-size-1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797152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https://iqsha.ru/upload/imglib/1/6/1/i161811/id161811.png?size=imglib-size-1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727481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iqsha.ru/upload/imglib/1/6/1/i161671/id161671.png?size=imglib-size-1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746510"/>
            <a:ext cx="1228725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iqsha.ru/upload/imglib/1/6/2/i162131/id16213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837" y="227687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56098" y="1084617"/>
            <a:ext cx="6664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Найди, пожалуйста, подходящую пару для скрипки.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72" y="938478"/>
            <a:ext cx="1294392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27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1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https://iqsha.ru/upload/imglib/1/5/8/i158891/id15889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38573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qsha.ru/upload/imglib/2/8/1/i281031/id28103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891709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https://iqsha.ru/upload/imglib/1/5/9/i159591/id15959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662" y="4891709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iqsha.ru/upload/imglib/1/4/1/i141441/id141441.png?w=150&amp;h=150&amp;cr=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79715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iqsha.ru/upload/imglib/8/6/6/i86651/id86651.png?w=150&amp;h=150&amp;cr=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204864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23728" y="980728"/>
            <a:ext cx="66967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Здесь есть подходящая пара для глобуса. Порассуждай хорошенько и найди ее!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72" y="938478"/>
            <a:ext cx="1294392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3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17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1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https://iqsha.ru/upload/imglib/3/9/6/i39641/id39641.png?w=150&amp;h=150&amp;cr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65313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iqsha.ru/upload/imglib/3/9/2/i39241/id3924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689" y="479715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https://iqsha.ru/upload/imglib/3/9/2/i39211/id392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622" y="465313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iqsha.ru/upload/imglib/3/9/2/i39231/id3923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79715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s://iqsha.ru/upload/imglib/3/9/2/i39221/id3922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49289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95736" y="1052736"/>
            <a:ext cx="65527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Какой предмет будет парой этому ботинку?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72" y="938478"/>
            <a:ext cx="1294392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56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1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https://iqsha.ru/upload/imglib/1/5/8/i158811/id1588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026574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iqsha.ru/upload/imglib/1/5/9/i159751/id15975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87369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https://iqsha.ru/upload/imglib/1/5/9/i159311/id1593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935538"/>
            <a:ext cx="1428750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iqsha.ru/upload/imglib/1/5/9/i159351/id15935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085184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s://iqsha.ru/upload/imglib/1/6/0/i160031/id16003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118" y="2636912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23774" y="908720"/>
            <a:ext cx="6624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Перед тобой школьные предметы, и только один может составить </a:t>
            </a:r>
            <a:r>
              <a:rPr lang="ru-RU" sz="2400" b="1" dirty="0" smtClean="0"/>
              <a:t>наиболее подходящую </a:t>
            </a:r>
            <a:r>
              <a:rPr lang="ru-RU" sz="2400" b="1" dirty="0"/>
              <a:t>пару ручке. Попробуй его найти!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72" y="938478"/>
            <a:ext cx="1294392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83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1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2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2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https://iqsha.ru/upload/imglib/7/4/2/i74291/id74291.png?w=150&amp;h=150&amp;cr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550" y="498573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iqsha.ru/upload/imglib/1/9/0/i190661/id19066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3767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https://iqsha.ru/upload/imglib/1/9/1/i191041/id19104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529" y="498573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iqsha.ru/upload/imglib/2/8/1/i281061/id28106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224" y="4725144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s://iqsha.ru/upload/imglib/1/9/1/i191001/id19100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492896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95736" y="980728"/>
            <a:ext cx="66247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Попробуй-ка подобрать подходящий предмет для руля!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72" y="938478"/>
            <a:ext cx="1294392" cy="130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50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2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103</Words>
  <Application>Microsoft Office PowerPoint</Application>
  <PresentationFormat>Экран (4:3)</PresentationFormat>
  <Paragraphs>10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Галина</cp:lastModifiedBy>
  <cp:revision>7</cp:revision>
  <dcterms:created xsi:type="dcterms:W3CDTF">2017-10-20T10:44:18Z</dcterms:created>
  <dcterms:modified xsi:type="dcterms:W3CDTF">2022-08-23T15:39:27Z</dcterms:modified>
</cp:coreProperties>
</file>