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  <p:sldId id="281" r:id="rId22"/>
    <p:sldId id="289" r:id="rId23"/>
    <p:sldId id="287" r:id="rId24"/>
    <p:sldId id="292" r:id="rId25"/>
    <p:sldId id="29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6A4F1-A1D8-4EC8-A5D4-84EAC853D67D}" type="datetimeFigureOut">
              <a:rPr lang="ru-RU" smtClean="0"/>
              <a:pPr/>
              <a:t>02.08.2018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38877-ABA4-4B48-977C-353B3422F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208912" cy="2232248"/>
          </a:xfrm>
        </p:spPr>
        <p:txBody>
          <a:bodyPr>
            <a:normAutofit fontScale="90000"/>
          </a:bodyPr>
          <a:lstStyle/>
          <a:p>
            <a:r>
              <a:rPr lang="ru-RU" sz="8000" b="1" i="1" dirty="0" smtClean="0"/>
              <a:t>Мой Екатеринбург!</a:t>
            </a:r>
            <a:endParaRPr lang="ru-RU" sz="8000" b="1" i="1" dirty="0"/>
          </a:p>
        </p:txBody>
      </p:sp>
      <p:pic>
        <p:nvPicPr>
          <p:cNvPr id="5" name="Рисунок 4" descr="1358289951_0_ba517_f00a7ee7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708920"/>
            <a:ext cx="6054730" cy="38198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afishanew/28638/e7893ebf78227c2f129ce021feaf1150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096125" cy="48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933056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528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4793288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Мемориал «Черный тюльпан» построен в Екатеринбурге специально в честь солдат, павших в бою в таких странах, как Таджикистан, Афганистан и Чеченской войне.  В свое время черными тюльпанами называли военные самолеты, привозившие на родину большое число погибших.</a:t>
            </a: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4098" name="Picture 2" descr="http://www.tourprom.ru/site_media/images/poiphoto/2125516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22" y="692696"/>
            <a:ext cx="581277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09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veved.ru/uploads/posts/2017-09/1504434947_v470e4v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20079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3225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8869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4793288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«Каменные палатки» – это гранитные плиты, возникшие в ходе длительного воздействия природы, а именно выветривания, воздействия температуры и воды.</a:t>
            </a: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5122" name="Picture 2" descr="http://img-fotki.yandex.ru/get/3301/129886575.16/0_f22ce_cfe0a7bc_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5432" y="620688"/>
            <a:ext cx="593776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7440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5096994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В самом сердце уральской столицы есть два удивительных зеленых оазиса, которые в любую пору года готовы порадовать своих </a:t>
            </a:r>
            <a:r>
              <a:rPr lang="ru-RU" b="1" i="1" dirty="0" smtClean="0">
                <a:solidFill>
                  <a:schemeClr val="tx1"/>
                </a:solidFill>
              </a:rPr>
              <a:t>посетителей. </a:t>
            </a:r>
            <a:r>
              <a:rPr lang="ru-RU" b="1" i="1" dirty="0">
                <a:solidFill>
                  <a:schemeClr val="tx1"/>
                </a:solidFill>
              </a:rPr>
              <a:t>На сегодняшний день в городе открыты два превосходных </a:t>
            </a:r>
            <a:r>
              <a:rPr lang="ru-RU" b="1" i="1" dirty="0" smtClean="0">
                <a:solidFill>
                  <a:schemeClr val="tx1"/>
                </a:solidFill>
              </a:rPr>
              <a:t>дендрария.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://matchrussia.ru/wp-content/uploads/2017/06/Dendropark-ekaterinbur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812" y="620688"/>
            <a:ext cx="64770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054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4793288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Первый </a:t>
            </a:r>
            <a:r>
              <a:rPr lang="ru-RU" b="1" i="1" dirty="0">
                <a:solidFill>
                  <a:schemeClr val="tx1"/>
                </a:solidFill>
              </a:rPr>
              <a:t>дендропарк, который изначально являлся станцией озеленения, находится на Первомайской улице. Второй — на улице 8 Марта. С юридической точки зрения оба парка представляют собой целостную зеленую зону, именуемую «Дендрологический парк-выставка». </a:t>
            </a: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7170" name="Picture 2" descr="https://i.ekmap.ru/1/5/8/6/1/thumbs/960_720_fix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2579" y="476672"/>
            <a:ext cx="5503466" cy="412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746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ekmap.ru/1/5/8/5/8/thumbs/960_640_fix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199" y="980728"/>
            <a:ext cx="7488324" cy="499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440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50381" y="5013176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В Екатеринбурге много всего интересного. Это Екатеринбургский цирк. </a:t>
            </a:r>
            <a:r>
              <a:rPr lang="ru-RU" b="1" i="1" dirty="0">
                <a:solidFill>
                  <a:schemeClr val="tx1"/>
                </a:solidFill>
              </a:rPr>
              <a:t>В цирке действует музей, экспозиция которого рассказывает о его истории, особенностях архитектуры, достижениях труппы, все экспонаты музея можно трогать руками.</a:t>
            </a:r>
          </a:p>
        </p:txBody>
      </p:sp>
      <p:pic>
        <p:nvPicPr>
          <p:cNvPr id="9218" name="Picture 2" descr="http://www.ardis-proekt.ru/images/portfolio/buildings/0007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39" y="582444"/>
            <a:ext cx="7485945" cy="421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465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5229200"/>
            <a:ext cx="6120680" cy="1220272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Екатеринбургский зоопарк  одно из самых популярных мест семейного отдыха в городе</a:t>
            </a:r>
          </a:p>
        </p:txBody>
      </p:sp>
      <p:pic>
        <p:nvPicPr>
          <p:cNvPr id="10242" name="Picture 2" descr="http://xn--80ankoagi.xn--80acgfbsl1azdqr.xn--p1ai/system/images/W1siZiIsIjIwMTMvMDgvMjQvMTJfNThfMjlfOTIxX296MS5qcGciXV0/oz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789" y="836711"/>
            <a:ext cx="7563046" cy="396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089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59492" y="5125777"/>
            <a:ext cx="6120680" cy="1628800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Центральный парк культуры и отдыха (ЦПКиО) имени </a:t>
            </a:r>
            <a:r>
              <a:rPr lang="ru-RU" b="1" i="1" dirty="0" err="1">
                <a:solidFill>
                  <a:schemeClr val="tx1"/>
                </a:solidFill>
              </a:rPr>
              <a:t>В.В.Маяковского</a:t>
            </a:r>
            <a:r>
              <a:rPr lang="ru-RU" b="1" i="1" dirty="0">
                <a:solidFill>
                  <a:schemeClr val="tx1"/>
                </a:solidFill>
              </a:rPr>
              <a:t> (</a:t>
            </a:r>
            <a:r>
              <a:rPr lang="ru-RU" b="1" i="1" dirty="0" err="1">
                <a:solidFill>
                  <a:schemeClr val="tx1"/>
                </a:solidFill>
              </a:rPr>
              <a:t>неофиц</a:t>
            </a:r>
            <a:r>
              <a:rPr lang="ru-RU" b="1" i="1" dirty="0">
                <a:solidFill>
                  <a:schemeClr val="tx1"/>
                </a:solidFill>
              </a:rPr>
              <a:t>.: Парк Маяковского) — главный парк Екатеринбурга, место отдыха горожан, где проводятся главные мероприятия, связанные с народными гуляниями, а также различные концерты на открытой площадке.</a:t>
            </a: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12290" name="Picture 2" descr="http://www.e1.ru/news/images/new1/453/992/images/cpk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2803" y="404664"/>
            <a:ext cx="6083018" cy="456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253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ая прямоугольная выноска 7"/>
          <p:cNvSpPr/>
          <p:nvPr/>
        </p:nvSpPr>
        <p:spPr>
          <a:xfrm>
            <a:off x="1115616" y="2420888"/>
            <a:ext cx="4320480" cy="3456384"/>
          </a:xfrm>
          <a:prstGeom prst="wedgeRoundRectCallout">
            <a:avLst>
              <a:gd name="adj1" fmla="val 75560"/>
              <a:gd name="adj2" fmla="val 1062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Привет, меня зовут Варя!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Я живу в Екатеринбурге, а вы?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А вы много знаете о нашем городе? Он очень интересный, я могу немного рассказать о нем.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10" name="Рисунок 9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3254" y="1988840"/>
            <a:ext cx="2530746" cy="44266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5517232"/>
            <a:ext cx="6120680" cy="932240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В парке множество аттракционов, мест для отдыха и много другого.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xn--90aodbbvqig6h4a.xn--80acgfbsl1azdqr.xn--p1ai/media/news/news_23487_image_900x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6979704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751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5229200"/>
            <a:ext cx="6120680" cy="1220272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Аквапарк «Лимпопо» - уникальное сооружение как по размеру, так и по количеству разнообразных водных развлечений. В парке представлены самые известные и любимые мировые аттракционы.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4338" name="Picture 2" descr="http://kanikuli74.flexites.org/files/images/limpop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82" y="393737"/>
            <a:ext cx="7098060" cy="47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58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71820" y="5301208"/>
            <a:ext cx="2378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Памятник клавиатуре</a:t>
            </a:r>
          </a:p>
        </p:txBody>
      </p:sp>
      <p:pic>
        <p:nvPicPr>
          <p:cNvPr id="23554" name="Picture 2" descr="http://my-travels.club/uploads/2015/04/DSC_05031-472x3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2692" y="844034"/>
            <a:ext cx="5976664" cy="445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174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95736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Памятник Пушкину расположен в Литературном квартале Екатеринбурга. </a:t>
            </a:r>
          </a:p>
        </p:txBody>
      </p:sp>
      <p:pic>
        <p:nvPicPr>
          <p:cNvPr id="16386" name="Picture 2" descr="http://my-travels.club/uploads/2015/05/DSC_0287-472x3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8495" y="836712"/>
            <a:ext cx="598648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810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171" y="2627620"/>
            <a:ext cx="4138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Памятник собаке, убирающей за собой</a:t>
            </a:r>
          </a:p>
        </p:txBody>
      </p:sp>
      <p:pic>
        <p:nvPicPr>
          <p:cNvPr id="26626" name="Picture 2" descr="http://my-travels.club/uploads/2016/06/14664843545725-472x3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71" y="2996952"/>
            <a:ext cx="449580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0" y="3692073"/>
            <a:ext cx="2638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Скульптура "Ну, погоди"</a:t>
            </a:r>
          </a:p>
        </p:txBody>
      </p:sp>
      <p:pic>
        <p:nvPicPr>
          <p:cNvPr id="26628" name="Picture 4" descr="http://my-travels.club/uploads/2015/06/DSC_0715-472x3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9272"/>
            <a:ext cx="449580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061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1233972" y="4437113"/>
            <a:ext cx="6120680" cy="2012360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Екатеринбург очень богат достопримечательностями, у него есть своя история, свои особенности. Всего и не расскажешь за один раз. Я надеюсь вы сами будете гулять по городу и открывать все новые и новые места, любоваться красотой любимого города и беречь его природу. Спасибо вам за внимание! До встречи!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s://www.personalguide.ru/dir_images/photo_file_36768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-52933"/>
            <a:ext cx="6624657" cy="449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284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1115616" y="3573016"/>
            <a:ext cx="5904656" cy="2808312"/>
          </a:xfrm>
          <a:prstGeom prst="wedgeRoundRectCallout">
            <a:avLst>
              <a:gd name="adj1" fmla="val 59037"/>
              <a:gd name="adj2" fmla="val -1385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tx1"/>
                </a:solidFill>
              </a:rPr>
              <a:t>Так выглядит герб нашего города, правда красивый? На нем изображены рудокопная шахта в виде колодца и плавильная печь с красным огнём — эти символы символизируют горнодобывающую и металлургическую отрасли промышленности Урала. Волнообразный синий пояс символизирует реку Исеть. Фигуры животных  — медведь, символизирующий европейскую часть России и соболь, символизирующий Сибирь — изображены с высунутыми языками и оскаленными зубами, потому что они охраняют город. Золотая лента в нижней части герба является признаком «</a:t>
            </a:r>
            <a:r>
              <a:rPr lang="ru-RU" sz="1600" i="1" dirty="0" err="1" smtClean="0">
                <a:solidFill>
                  <a:schemeClr val="tx1"/>
                </a:solidFill>
              </a:rPr>
              <a:t>столичности</a:t>
            </a:r>
            <a:r>
              <a:rPr lang="ru-RU" sz="1600" i="1" dirty="0" smtClean="0">
                <a:solidFill>
                  <a:schemeClr val="tx1"/>
                </a:solidFill>
              </a:rPr>
              <a:t>» Екатеринбурга.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3971438"/>
            <a:ext cx="1547664" cy="2707100"/>
          </a:xfrm>
          <a:prstGeom prst="rect">
            <a:avLst/>
          </a:prstGeom>
        </p:spPr>
      </p:pic>
      <p:pic>
        <p:nvPicPr>
          <p:cNvPr id="6" name="Рисунок 5" descr="Coat_of_Arms_of_Yekaterinburg_(Sverdlovsk_oblast)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260648"/>
            <a:ext cx="3385451" cy="3024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094216" y="4947081"/>
            <a:ext cx="4608512" cy="1296144"/>
          </a:xfrm>
          <a:prstGeom prst="wedgeRoundRectCallout">
            <a:avLst>
              <a:gd name="adj1" fmla="val 56147"/>
              <a:gd name="adj2" fmla="val -2435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В Екатеринбурге очень много достопримечательностей, давайте посмотрим на них.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Это </a:t>
            </a:r>
            <a:r>
              <a:rPr lang="ru-RU" b="1" i="1" dirty="0">
                <a:solidFill>
                  <a:schemeClr val="tx1"/>
                </a:solidFill>
              </a:rPr>
              <a:t>Заводская </a:t>
            </a:r>
            <a:r>
              <a:rPr lang="ru-RU" b="1" i="1" dirty="0" smtClean="0">
                <a:solidFill>
                  <a:schemeClr val="tx1"/>
                </a:solidFill>
              </a:rPr>
              <a:t>плотина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4098" name="Picture 2" descr="https://yandex.ru/collections/picture/cards/582ccd9748af7d13add34474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5557" y="1124744"/>
            <a:ext cx="4705830" cy="352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304681" y="4358624"/>
            <a:ext cx="5832648" cy="2169418"/>
          </a:xfrm>
          <a:prstGeom prst="wedgeRoundRectCallout">
            <a:avLst>
              <a:gd name="adj1" fmla="val 55694"/>
              <a:gd name="adj2" fmla="val -2245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Она была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построена из уральской лиственницы —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дерева которое не гниет в воде, а каменеет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и становится только крепче. Это одно из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самых старых сооружений подобного рода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в </a:t>
            </a:r>
            <a:r>
              <a:rPr lang="ru-RU" b="1" i="1" dirty="0" smtClean="0">
                <a:solidFill>
                  <a:schemeClr val="tx1"/>
                </a:solidFill>
              </a:rPr>
              <a:t>России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5122" name="Picture 2" descr="http://xn--d1abacdeqluciba1a2o.xn--80acgfbsl1azdqr.xn--p1ai/media/news/news_26976_image_900x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5490698" cy="366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01.fotocdn.net/s4/181/public_pin_l/33/2403606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576" y="1124744"/>
            <a:ext cx="636959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40510"/>
            <a:ext cx="1610775" cy="2817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683568" y="4941168"/>
            <a:ext cx="6552728" cy="1593354"/>
          </a:xfrm>
          <a:prstGeom prst="wedgeRoundRectCallout">
            <a:avLst>
              <a:gd name="adj1" fmla="val 53736"/>
              <a:gd name="adj2" fmla="val -2242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Это – Храм-на-Крови (полное </a:t>
            </a:r>
            <a:r>
              <a:rPr lang="ru-RU" b="1" i="1" dirty="0">
                <a:solidFill>
                  <a:schemeClr val="tx1"/>
                </a:solidFill>
              </a:rPr>
              <a:t>название: Храм-на-Крови́ во </a:t>
            </a:r>
            <a:r>
              <a:rPr lang="ru-RU" b="1" i="1" dirty="0" err="1">
                <a:solidFill>
                  <a:schemeClr val="tx1"/>
                </a:solidFill>
              </a:rPr>
              <a:t>и́мя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Всех </a:t>
            </a:r>
            <a:r>
              <a:rPr lang="ru-RU" b="1" i="1" dirty="0" err="1">
                <a:solidFill>
                  <a:schemeClr val="tx1"/>
                </a:solidFill>
              </a:rPr>
              <a:t>святы́х</a:t>
            </a:r>
            <a:r>
              <a:rPr lang="ru-RU" b="1" i="1" dirty="0">
                <a:solidFill>
                  <a:schemeClr val="tx1"/>
                </a:solidFill>
              </a:rPr>
              <a:t>, в земле́ </a:t>
            </a:r>
            <a:r>
              <a:rPr lang="ru-RU" b="1" i="1" dirty="0" err="1">
                <a:solidFill>
                  <a:schemeClr val="tx1"/>
                </a:solidFill>
              </a:rPr>
              <a:t>Росси́йской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r>
              <a:rPr lang="ru-RU" b="1" i="1" dirty="0" err="1">
                <a:solidFill>
                  <a:schemeClr val="tx1"/>
                </a:solidFill>
              </a:rPr>
              <a:t>просия́вших</a:t>
            </a:r>
            <a:r>
              <a:rPr lang="ru-RU" b="1" i="1" dirty="0">
                <a:solidFill>
                  <a:schemeClr val="tx1"/>
                </a:solidFill>
              </a:rPr>
              <a:t>) — один из крупнейших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православных храмов России</a:t>
            </a:r>
            <a:r>
              <a:rPr lang="ru-RU" b="1" i="1" dirty="0" smtClean="0">
                <a:solidFill>
                  <a:schemeClr val="tx1"/>
                </a:solidFill>
              </a:rPr>
              <a:t>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7170" name="Picture 2" descr="http://www.mytravelbook.org/object_foto/2016/03/Hram-na_Krovi_vo_imja_svjatyh_v_zemle_Rossiiskoi_prosijavshih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7833" y="506213"/>
            <a:ext cx="3164198" cy="421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4793288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Храм был построен в 2000 — 2003 годы на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том месте, где в ночь с 16 на 17 июля 1918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года был расстрелян последний российский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император Николай II и его семья .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Освящение храма состоялось 16 июля 2003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года.</a:t>
            </a:r>
          </a:p>
        </p:txBody>
      </p:sp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  <p:pic>
        <p:nvPicPr>
          <p:cNvPr id="8194" name="Picture 2" descr="https://prokachu.com/uploads/posts/2016-09/1473526582_hram-na-krovi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5349280" cy="401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233972" y="4793288"/>
            <a:ext cx="6120680" cy="1656184"/>
          </a:xfrm>
          <a:prstGeom prst="wedgeRoundRectCallout">
            <a:avLst>
              <a:gd name="adj1" fmla="val 52556"/>
              <a:gd name="adj2" fmla="val -2217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>
                <a:solidFill>
                  <a:schemeClr val="tx1"/>
                </a:solidFill>
              </a:rPr>
              <a:t>Дом-музей П.П. Бажова который он построил собственноручно и где он прожил большую часть своей жизни. Именно здесь писатель создал самое известное свое произведение – сказ «Малахитовая шкатулка». В доме сохранена прижизненная обстановка жилища, здесь можно увидеть интерьеры и мебель, личные вещи владельца.</a:t>
            </a:r>
          </a:p>
        </p:txBody>
      </p:sp>
      <p:pic>
        <p:nvPicPr>
          <p:cNvPr id="1026" name="Picture 2" descr="http://birmaga.ru/dostc/%D0%94%D0%BE%D0%BC%20%D0%9F.%20%D0%9F.%20%D0%91%D0%B0%D0%B6%D0%BE%D0%B2%D0%B0%20%D0%BD%D0%B0%D1%85%D0%BE%D0%B4%D0%B8%D1%82%D1%81%D1%8F%20%D0%B2%20%D0%95%D0%BA%D0%B0%D1%82%D0%B5%D1%80%D0%B8%D0%BD%D0%B1%D1%83%D1%80%D0%B3%D0%B5%20%D0%BF%D0%BE%20%D0%B0%D0%B4%D1%80%D0%B5%D1%81%D1%83%20%D1%83%D0%BB.%20%D0%A7%D0%B0%D0%BF%D0%B0%D0%B5%D0%B2%D0%B0,%2011.%20%D0%9F%D0%B5%D1%80%D0%B2%D0%BE%D0%B5%20%D0%BD%D0%B0%D0%B7%D0%B2%D0%B0%D0%BD%D0%B8%D0%B5%20%D1%83%D0%BB%D0%B8%D1%86%D1%8B%20%D0%90%D1%80%D1%85%D0%B8%D0%B5%D1%80%D0%B5%D0%B9%D1%81%D0%BA%D0%B0%D1%8F,%20%D1%8D%D1%82%D0%BE%20%D0%BE%D0%B4%D0%BD%D0%B0%20%D0%B8%D0%B7%20%D1%81%D0%B0%D0%BC%D1%8B%D1%85%20%D0%BA%D1%80%D0%B0%D1%81%D0%B8%D0%B2%D1%8B%D1%85%20%D1%83%D0%BB%D0%B8%D1%86%20%D0%95%D0%BA%D0%B0%D1%82%D0%B5%D1%80%D0%B8%D0%BD%D0%B1%D1%83%D1%80%D0%B3%D0%B0,%20%D1%81c/80981_html_m14d7bab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134" y="908720"/>
            <a:ext cx="6676355" cy="367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74.2.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172" y="3717032"/>
            <a:ext cx="1610775" cy="28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029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357</Words>
  <Application>Microsoft Office PowerPoint</Application>
  <PresentationFormat>Экран (4:3)</PresentationFormat>
  <Paragraphs>38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Мой Екатеринбург!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город!</dc:title>
  <dc:creator>Александра</dc:creator>
  <cp:lastModifiedBy>Irina</cp:lastModifiedBy>
  <cp:revision>23</cp:revision>
  <dcterms:created xsi:type="dcterms:W3CDTF">2014-04-23T14:07:02Z</dcterms:created>
  <dcterms:modified xsi:type="dcterms:W3CDTF">2018-08-02T08:46:16Z</dcterms:modified>
</cp:coreProperties>
</file>