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3" r:id="rId3"/>
    <p:sldId id="284" r:id="rId4"/>
    <p:sldId id="285" r:id="rId5"/>
    <p:sldId id="286" r:id="rId6"/>
    <p:sldId id="287" r:id="rId7"/>
    <p:sldId id="288" r:id="rId8"/>
    <p:sldId id="289" r:id="rId9"/>
    <p:sldId id="290" r:id="rId10"/>
    <p:sldId id="263" r:id="rId11"/>
    <p:sldId id="264" r:id="rId12"/>
    <p:sldId id="291" r:id="rId13"/>
    <p:sldId id="292" r:id="rId14"/>
    <p:sldId id="281" r:id="rId15"/>
  </p:sldIdLst>
  <p:sldSz cx="9144000" cy="6858000" type="screen4x3"/>
  <p:notesSz cx="6797675" cy="987266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6600FF"/>
    <a:srgbClr val="FF9900"/>
    <a:srgbClr val="CC00FF"/>
    <a:srgbClr val="0066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362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567C0-B03B-48EA-9833-A05270E807DA}" type="datetimeFigureOut">
              <a:rPr lang="ru-RU" smtClean="0"/>
              <a:pPr/>
              <a:t>10.12.2021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7EBFD-E34F-4CE6-8BDE-C69BED894D8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15454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567C0-B03B-48EA-9833-A05270E807DA}" type="datetimeFigureOut">
              <a:rPr lang="ru-RU" smtClean="0"/>
              <a:pPr/>
              <a:t>10.12.2021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7EBFD-E34F-4CE6-8BDE-C69BED894D8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74883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567C0-B03B-48EA-9833-A05270E807DA}" type="datetimeFigureOut">
              <a:rPr lang="ru-RU" smtClean="0"/>
              <a:pPr/>
              <a:t>10.12.2021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7EBFD-E34F-4CE6-8BDE-C69BED894D8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53032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567C0-B03B-48EA-9833-A05270E807DA}" type="datetimeFigureOut">
              <a:rPr lang="ru-RU" smtClean="0"/>
              <a:pPr/>
              <a:t>10.12.2021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7EBFD-E34F-4CE6-8BDE-C69BED894D8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58081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567C0-B03B-48EA-9833-A05270E807DA}" type="datetimeFigureOut">
              <a:rPr lang="ru-RU" smtClean="0"/>
              <a:pPr/>
              <a:t>10.12.2021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7EBFD-E34F-4CE6-8BDE-C69BED894D8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52827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567C0-B03B-48EA-9833-A05270E807DA}" type="datetimeFigureOut">
              <a:rPr lang="ru-RU" smtClean="0"/>
              <a:pPr/>
              <a:t>10.12.2021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7EBFD-E34F-4CE6-8BDE-C69BED894D8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41859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567C0-B03B-48EA-9833-A05270E807DA}" type="datetimeFigureOut">
              <a:rPr lang="ru-RU" smtClean="0"/>
              <a:pPr/>
              <a:t>10.12.2021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7EBFD-E34F-4CE6-8BDE-C69BED894D8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17961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567C0-B03B-48EA-9833-A05270E807DA}" type="datetimeFigureOut">
              <a:rPr lang="ru-RU" smtClean="0"/>
              <a:pPr/>
              <a:t>10.12.2021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7EBFD-E34F-4CE6-8BDE-C69BED894D8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57946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567C0-B03B-48EA-9833-A05270E807DA}" type="datetimeFigureOut">
              <a:rPr lang="ru-RU" smtClean="0"/>
              <a:pPr/>
              <a:t>10.12.2021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7EBFD-E34F-4CE6-8BDE-C69BED894D8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63305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567C0-B03B-48EA-9833-A05270E807DA}" type="datetimeFigureOut">
              <a:rPr lang="ru-RU" smtClean="0"/>
              <a:pPr/>
              <a:t>10.12.2021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7EBFD-E34F-4CE6-8BDE-C69BED894D8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54922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567C0-B03B-48EA-9833-A05270E807DA}" type="datetimeFigureOut">
              <a:rPr lang="ru-RU" smtClean="0"/>
              <a:pPr/>
              <a:t>10.12.2021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7EBFD-E34F-4CE6-8BDE-C69BED894D8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24829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3567C0-B03B-48EA-9833-A05270E807DA}" type="datetimeFigureOut">
              <a:rPr lang="ru-RU" smtClean="0"/>
              <a:pPr/>
              <a:t>10.12.2021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77EBFD-E34F-4CE6-8BDE-C69BED894D8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7766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1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gif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ru.wikipedia.org/wiki/%D0%9E%D0%BB%D0%B8%D0%BC%D0%BF%D0%B8%D0%B9%D1%81%D0%BA%D0%B8%D0%B9_%D0%9C%D0%B8%D1%88%D0%BA%D0%B0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wmf"/><Relationship Id="rId4" Type="http://schemas.openxmlformats.org/officeDocument/2006/relationships/image" Target="../media/image2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wmf"/><Relationship Id="rId5" Type="http://schemas.openxmlformats.org/officeDocument/2006/relationships/image" Target="../media/image26.jpg"/><Relationship Id="rId4" Type="http://schemas.openxmlformats.org/officeDocument/2006/relationships/image" Target="../media/image25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7375" y="2389617"/>
            <a:ext cx="7772400" cy="1470025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8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Зимние виды спорта</a:t>
            </a:r>
            <a:endParaRPr lang="ru-RU" sz="8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10" descr="Z287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5400000">
            <a:off x="-274637" y="560365"/>
            <a:ext cx="2620962" cy="2071688"/>
          </a:xfrm>
          <a:prstGeom prst="rect">
            <a:avLst/>
          </a:prstGeom>
        </p:spPr>
      </p:pic>
      <p:pic>
        <p:nvPicPr>
          <p:cNvPr id="5" name="Picture 10" descr="Z287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5400000">
            <a:off x="-70967" y="3487613"/>
            <a:ext cx="2620962" cy="2071688"/>
          </a:xfrm>
          <a:prstGeom prst="rect">
            <a:avLst/>
          </a:prstGeom>
        </p:spPr>
      </p:pic>
      <p:pic>
        <p:nvPicPr>
          <p:cNvPr id="7" name="Picture 10" descr="Z287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0327505">
            <a:off x="2613332" y="169782"/>
            <a:ext cx="2620962" cy="2071688"/>
          </a:xfrm>
          <a:prstGeom prst="rect">
            <a:avLst/>
          </a:prstGeom>
        </p:spPr>
      </p:pic>
      <p:pic>
        <p:nvPicPr>
          <p:cNvPr id="8" name="Picture 10" descr="Z287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5400000" flipV="1">
            <a:off x="6781972" y="379371"/>
            <a:ext cx="2620962" cy="1800200"/>
          </a:xfrm>
          <a:prstGeom prst="rect">
            <a:avLst/>
          </a:prstGeom>
        </p:spPr>
      </p:pic>
      <p:pic>
        <p:nvPicPr>
          <p:cNvPr id="9" name="Picture 10" descr="Z287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7793508">
            <a:off x="4746175" y="-4988"/>
            <a:ext cx="2620962" cy="2054616"/>
          </a:xfrm>
          <a:prstGeom prst="rect">
            <a:avLst/>
          </a:prstGeom>
        </p:spPr>
      </p:pic>
      <p:pic>
        <p:nvPicPr>
          <p:cNvPr id="10" name="Picture 10" descr="Z287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20680712">
            <a:off x="6423432" y="3271589"/>
            <a:ext cx="2620962" cy="2071688"/>
          </a:xfrm>
          <a:prstGeom prst="rect">
            <a:avLst/>
          </a:prstGeom>
        </p:spPr>
      </p:pic>
      <p:pic>
        <p:nvPicPr>
          <p:cNvPr id="11" name="Picture 10" descr="Z287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9733047">
            <a:off x="1843269" y="4534119"/>
            <a:ext cx="2620962" cy="2071688"/>
          </a:xfrm>
          <a:prstGeom prst="rect">
            <a:avLst/>
          </a:prstGeom>
        </p:spPr>
      </p:pic>
      <p:pic>
        <p:nvPicPr>
          <p:cNvPr id="12" name="Picture 6" descr="http://www.playcast.ru/uploads/2016/11/19/20579108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28662" y="0"/>
            <a:ext cx="1160330" cy="1105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http://img-fotki.yandex.ru/get/6313/47407354.659/0_da824_87192fc8_orig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4464" y="4464519"/>
            <a:ext cx="758788" cy="1333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https://img1.liveinternet.ru/images/attach/c/0/119/53/119053149_5307782_7kl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8938" y="1038437"/>
            <a:ext cx="1096588" cy="122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https://openclipart.org/image/2400px/svg_to_png/183576/skier1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197" y="4988155"/>
            <a:ext cx="1947490" cy="1329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4" descr="http://www.playcast.ru/uploads/2016/01/08/16721339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3356992"/>
            <a:ext cx="753817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http://skaska.6kch.tvoysadik.ru/images/gr_6kch_skaska/NRb520a5639dc6e5066c2a5628a2b74a60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2473" y="5264203"/>
            <a:ext cx="720080" cy="777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http://png.clipart-library.com/images/1/boys-hockey-clip-art/ice-hockey-field-hockey-clip-art-two-boys-playing-ice-hockey-5a99cbc97c5b75.9087899715200286175094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9193" y="5882046"/>
            <a:ext cx="870542" cy="870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7"/>
          <p:cNvSpPr>
            <a:spLocks noChangeArrowheads="1"/>
          </p:cNvSpPr>
          <p:nvPr/>
        </p:nvSpPr>
        <p:spPr bwMode="auto">
          <a:xfrm>
            <a:off x="1071563" y="214313"/>
            <a:ext cx="7559675" cy="93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80000"/>
              </a:lnSpc>
              <a:spcBef>
                <a:spcPct val="20000"/>
              </a:spcBef>
            </a:pPr>
            <a:endParaRPr lang="ru-RU" alt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159287" y="237028"/>
            <a:ext cx="52591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Филиал МБДОУ – детского сада «Детство» </a:t>
            </a:r>
          </a:p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детский сад № 514</a:t>
            </a: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567311" y="5984425"/>
            <a:ext cx="3432345" cy="768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5486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 descr="http://detsad-kitty.ru/uploads/posts/2016-01/1452601947_8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404772" y="164766"/>
            <a:ext cx="557997" cy="560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://detsad-kitty.ru/uploads/posts/2016-01/1452601947_8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330" y="159264"/>
            <a:ext cx="524683" cy="560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555036"/>
            <a:ext cx="6084168" cy="41234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2" descr="http://sad7elochka.ru/wp-content/uploads/2014/02/1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12007" y="5805264"/>
            <a:ext cx="1114012" cy="933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835696" y="5013176"/>
            <a:ext cx="15699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Конькобежец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6604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png.clipart-library.com/images/1/boys-hockey-clip-art/ice-hockey-field-hockey-clip-art-two-boys-playing-ice-hockey-5a99cbc97c5b75.908789971520028617509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4036" y="5777016"/>
            <a:ext cx="870542" cy="870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365psd.com/images/istock/thumbs/2524/25247579-boy-ice-hockey-play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2491" y="968717"/>
            <a:ext cx="4968552" cy="49685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sad15.vuktyl.com/images/file/%D0%9A%D0%B0%D1%80%D1%82%D0%B8%D0%BD%D0%BA%D0%B8/%D0%A1%D0%BF%D0%BE%D1%80%D1%82_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577" y="77833"/>
            <a:ext cx="417044" cy="590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http://sochiplay.ru/uploads/images/catalog/item/f920f19d44/313917e29d_100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238" y="5937273"/>
            <a:ext cx="514766" cy="725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0266" y="89507"/>
            <a:ext cx="844128" cy="11576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5580112" y="5301208"/>
            <a:ext cx="11720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Хоккеист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3871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Маленькая фигуристка рисунок (16 фото) » Папик.Про - Все рисунки в одном  мест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548680"/>
            <a:ext cx="5985247" cy="59852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300192" y="5733256"/>
            <a:ext cx="12137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Фигурист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8304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Олимпийские игры Сочи-201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87" t="6383" r="44356" b="8511"/>
          <a:stretch/>
        </p:blipFill>
        <p:spPr bwMode="auto">
          <a:xfrm>
            <a:off x="1115616" y="1144655"/>
            <a:ext cx="3902834" cy="54726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Олимпийские игры Сочи-201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224" t="11751" b="5991"/>
          <a:stretch/>
        </p:blipFill>
        <p:spPr bwMode="auto">
          <a:xfrm>
            <a:off x="4860032" y="1090653"/>
            <a:ext cx="3517964" cy="55159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Молодцы!!!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2755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Z287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9370407">
            <a:off x="-182476" y="234816"/>
            <a:ext cx="2620962" cy="2071688"/>
          </a:xfrm>
          <a:prstGeom prst="rect">
            <a:avLst/>
          </a:prstGeom>
        </p:spPr>
      </p:pic>
      <p:pic>
        <p:nvPicPr>
          <p:cNvPr id="6" name="Picture 4" descr="18m5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109337" y="260648"/>
            <a:ext cx="1982110" cy="1821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us.123rf.com/450wm/clairev/clairev1111/clairev111100052/11505290-cartoon-girl-on-snowboard-illustration-.jpg?ver=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8343" y="5279346"/>
            <a:ext cx="1442049" cy="1384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 rot="786957">
            <a:off x="3504837" y="4979828"/>
            <a:ext cx="7409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CC00FF"/>
                </a:solidFill>
              </a:rPr>
              <a:t>спорт</a:t>
            </a:r>
            <a:endParaRPr lang="ru-RU" dirty="0">
              <a:solidFill>
                <a:srgbClr val="CC00FF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21085690">
            <a:off x="4651966" y="6024683"/>
            <a:ext cx="7409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6600FF"/>
                </a:solidFill>
              </a:rPr>
              <a:t>спорт</a:t>
            </a:r>
            <a:endParaRPr lang="ru-RU" dirty="0">
              <a:solidFill>
                <a:srgbClr val="6600FF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 rot="20609671">
            <a:off x="3065446" y="521953"/>
            <a:ext cx="7409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accent6"/>
                </a:solidFill>
              </a:rPr>
              <a:t>спорт</a:t>
            </a:r>
            <a:endParaRPr lang="ru-RU" dirty="0">
              <a:solidFill>
                <a:schemeClr val="accent6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 rot="20864586">
            <a:off x="5364088" y="548680"/>
            <a:ext cx="7409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00B050"/>
                </a:solidFill>
              </a:rPr>
              <a:t>спорт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 rot="1246539">
            <a:off x="928804" y="2918936"/>
            <a:ext cx="7409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0000FF"/>
                </a:solidFill>
              </a:rPr>
              <a:t>спорт</a:t>
            </a:r>
            <a:endParaRPr lang="ru-RU" dirty="0">
              <a:solidFill>
                <a:srgbClr val="0000FF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 rot="19791168">
            <a:off x="7729938" y="2607250"/>
            <a:ext cx="7409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00B050"/>
                </a:solidFill>
              </a:rPr>
              <a:t>спорт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7524328" y="4077072"/>
            <a:ext cx="7409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CC00FF"/>
                </a:solidFill>
              </a:rPr>
              <a:t>спорт</a:t>
            </a:r>
            <a:endParaRPr lang="ru-RU" dirty="0">
              <a:solidFill>
                <a:srgbClr val="CC00FF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971600" y="4540478"/>
            <a:ext cx="7409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спорт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148064" y="4912828"/>
            <a:ext cx="7409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006600"/>
                </a:solidFill>
              </a:rPr>
              <a:t>спорт</a:t>
            </a:r>
            <a:endParaRPr lang="ru-RU" dirty="0">
              <a:solidFill>
                <a:srgbClr val="006600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 rot="20693380">
            <a:off x="8075418" y="5110905"/>
            <a:ext cx="7409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00B050"/>
                </a:solidFill>
              </a:rPr>
              <a:t>спорт</a:t>
            </a:r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 rot="20959812">
            <a:off x="2195736" y="6156415"/>
            <a:ext cx="7409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FFFF00"/>
                </a:solidFill>
              </a:rPr>
              <a:t>спорт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572000" y="290727"/>
            <a:ext cx="7409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спорт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6444208" y="4367296"/>
            <a:ext cx="7409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FFFF00"/>
                </a:solidFill>
              </a:rPr>
              <a:t>спорт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 rot="456497">
            <a:off x="2195736" y="5295571"/>
            <a:ext cx="7409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0000FF"/>
                </a:solidFill>
              </a:rPr>
              <a:t>спорт</a:t>
            </a:r>
            <a:endParaRPr lang="ru-RU" dirty="0">
              <a:solidFill>
                <a:srgbClr val="0000FF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 rot="19250882">
            <a:off x="397186" y="3723965"/>
            <a:ext cx="7409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00B050"/>
                </a:solidFill>
              </a:rPr>
              <a:t>спорт</a:t>
            </a:r>
            <a:endParaRPr lang="ru-RU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4780438" y="2082044"/>
            <a:ext cx="7409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FF9900"/>
                </a:solidFill>
              </a:rPr>
              <a:t>спорт</a:t>
            </a:r>
            <a:endParaRPr lang="ru-RU" dirty="0">
              <a:solidFill>
                <a:srgbClr val="FF9900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 rot="1838988">
            <a:off x="6638459" y="763425"/>
            <a:ext cx="7409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0000FF"/>
                </a:solidFill>
              </a:rPr>
              <a:t>спорт</a:t>
            </a:r>
            <a:endParaRPr lang="ru-RU" dirty="0">
              <a:solidFill>
                <a:srgbClr val="0000FF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 rot="1986096">
            <a:off x="601146" y="5708837"/>
            <a:ext cx="7409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00B050"/>
                </a:solidFill>
              </a:rPr>
              <a:t>спорт</a:t>
            </a:r>
            <a:endParaRPr lang="ru-RU" dirty="0"/>
          </a:p>
        </p:txBody>
      </p:sp>
      <p:sp>
        <p:nvSpPr>
          <p:cNvPr id="25" name="Прямоугольник 24"/>
          <p:cNvSpPr/>
          <p:nvPr/>
        </p:nvSpPr>
        <p:spPr>
          <a:xfrm rot="20952858">
            <a:off x="2339752" y="4277963"/>
            <a:ext cx="7409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FF9900"/>
                </a:solidFill>
              </a:rPr>
              <a:t>спорт</a:t>
            </a:r>
            <a:endParaRPr lang="ru-RU" dirty="0">
              <a:solidFill>
                <a:srgbClr val="FF9900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4192472" y="2976582"/>
            <a:ext cx="7409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00B050"/>
                </a:solidFill>
              </a:rPr>
              <a:t>спорт</a:t>
            </a:r>
            <a:endParaRPr lang="ru-RU" dirty="0"/>
          </a:p>
        </p:txBody>
      </p:sp>
      <p:sp>
        <p:nvSpPr>
          <p:cNvPr id="27" name="Прямоугольник 26"/>
          <p:cNvSpPr/>
          <p:nvPr/>
        </p:nvSpPr>
        <p:spPr>
          <a:xfrm rot="575640">
            <a:off x="4572000" y="4077072"/>
            <a:ext cx="7409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спорт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0434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артинки. Олимпийский белый медведь эмблема Олимпийских игр в Сочи.  Картинки, мишка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82" r="19804"/>
          <a:stretch/>
        </p:blipFill>
        <p:spPr bwMode="auto">
          <a:xfrm>
            <a:off x="2757308" y="1124744"/>
            <a:ext cx="4550996" cy="57332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10" descr="Z287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9370407">
            <a:off x="35060" y="337852"/>
            <a:ext cx="2620962" cy="2071688"/>
          </a:xfrm>
          <a:prstGeom prst="rect">
            <a:avLst/>
          </a:prstGeom>
        </p:spPr>
      </p:pic>
      <p:pic>
        <p:nvPicPr>
          <p:cNvPr id="4" name="Picture 10" descr="Z287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9370407">
            <a:off x="359602" y="4298292"/>
            <a:ext cx="2620962" cy="2071688"/>
          </a:xfrm>
          <a:prstGeom prst="rect">
            <a:avLst/>
          </a:prstGeom>
        </p:spPr>
      </p:pic>
      <p:pic>
        <p:nvPicPr>
          <p:cNvPr id="5" name="Picture 10" descr="Z287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652327">
            <a:off x="7294994" y="472809"/>
            <a:ext cx="1477477" cy="1167843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627784" y="197413"/>
            <a:ext cx="461602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Олимпийский Мишка</a:t>
            </a:r>
            <a:endParaRPr lang="ru-RU" sz="3200" b="1" i="0" u="sng" strike="noStrike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  <a:hlinkClick r:id="rId4"/>
            </a:endParaRPr>
          </a:p>
        </p:txBody>
      </p:sp>
    </p:spTree>
    <p:extLst>
      <p:ext uri="{BB962C8B-B14F-4D97-AF65-F5344CB8AC3E}">
        <p14:creationId xmlns:p14="http://schemas.microsoft.com/office/powerpoint/2010/main" val="635001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7738"/>
            <a:ext cx="9144000" cy="51425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10" descr="Z287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9370407">
            <a:off x="185116" y="231221"/>
            <a:ext cx="2140158" cy="1691646"/>
          </a:xfrm>
          <a:prstGeom prst="rect">
            <a:avLst/>
          </a:prstGeom>
        </p:spPr>
      </p:pic>
      <p:pic>
        <p:nvPicPr>
          <p:cNvPr id="5" name="Picture 10" descr="Z287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867357">
            <a:off x="6759609" y="127361"/>
            <a:ext cx="1839595" cy="1454072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458857" y="269622"/>
            <a:ext cx="422628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Олимпийские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кольца</a:t>
            </a:r>
          </a:p>
        </p:txBody>
      </p:sp>
    </p:spTree>
    <p:extLst>
      <p:ext uri="{BB962C8B-B14F-4D97-AF65-F5344CB8AC3E}">
        <p14:creationId xmlns:p14="http://schemas.microsoft.com/office/powerpoint/2010/main" val="1315552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936976"/>
            <a:ext cx="4248472" cy="57004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10" descr="Z287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9370407">
            <a:off x="179075" y="265844"/>
            <a:ext cx="2620962" cy="2071688"/>
          </a:xfrm>
          <a:prstGeom prst="rect">
            <a:avLst/>
          </a:prstGeom>
        </p:spPr>
      </p:pic>
      <p:pic>
        <p:nvPicPr>
          <p:cNvPr id="5" name="Picture 10" descr="Z287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9370407">
            <a:off x="179075" y="4539898"/>
            <a:ext cx="2620962" cy="2071688"/>
          </a:xfrm>
          <a:prstGeom prst="rect">
            <a:avLst/>
          </a:prstGeom>
        </p:spPr>
      </p:pic>
      <p:pic>
        <p:nvPicPr>
          <p:cNvPr id="6" name="Picture 10" descr="Z287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020576">
            <a:off x="6244420" y="265844"/>
            <a:ext cx="2620962" cy="2071688"/>
          </a:xfrm>
          <a:prstGeom prst="rect">
            <a:avLst/>
          </a:prstGeom>
        </p:spPr>
      </p:pic>
      <p:pic>
        <p:nvPicPr>
          <p:cNvPr id="7" name="Picture 10" descr="Z287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2102512">
            <a:off x="6363407" y="4442968"/>
            <a:ext cx="2620962" cy="2071688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824410" y="260648"/>
            <a:ext cx="399923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Олимпийский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огонь</a:t>
            </a:r>
          </a:p>
        </p:txBody>
      </p:sp>
    </p:spTree>
    <p:extLst>
      <p:ext uri="{BB962C8B-B14F-4D97-AF65-F5344CB8AC3E}">
        <p14:creationId xmlns:p14="http://schemas.microsoft.com/office/powerpoint/2010/main" val="3177243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484784"/>
            <a:ext cx="8823134" cy="40324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http://skaska.6kch.tvoysadik.ru/images/gr_6kch_skaska/NRb520a5639dc6e5066c2a5628a2b74a6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7586" y="5949280"/>
            <a:ext cx="720080" cy="777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dou17-spb.ru/_pu/7/37170442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7"/>
          <a:stretch/>
        </p:blipFill>
        <p:spPr bwMode="auto">
          <a:xfrm>
            <a:off x="8244408" y="168275"/>
            <a:ext cx="732573" cy="668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http://www.playcast.ru/uploads/2016/11/19/20579108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94501"/>
            <a:ext cx="768717" cy="768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2003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Угадай вид спорта по его эмблеме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16832"/>
            <a:ext cx="2746648" cy="42809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17601" r="4727" b="13281"/>
          <a:stretch/>
        </p:blipFill>
        <p:spPr>
          <a:xfrm>
            <a:off x="2915816" y="1196752"/>
            <a:ext cx="1841913" cy="19223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3943" y="1196752"/>
            <a:ext cx="4109599" cy="28919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211" t="45275" r="42912" b="35825"/>
          <a:stretch/>
        </p:blipFill>
        <p:spPr>
          <a:xfrm>
            <a:off x="5700901" y="4365104"/>
            <a:ext cx="2235681" cy="21301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34634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2656"/>
            <a:ext cx="4463480" cy="30250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57" t="24062" r="42951" b="57019"/>
          <a:stretch/>
        </p:blipFill>
        <p:spPr>
          <a:xfrm>
            <a:off x="755576" y="3861048"/>
            <a:ext cx="2396327" cy="23488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332656"/>
            <a:ext cx="4104456" cy="28883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360" t="68190" r="13810" b="13775"/>
          <a:stretch/>
        </p:blipFill>
        <p:spPr>
          <a:xfrm>
            <a:off x="5364088" y="3645023"/>
            <a:ext cx="2304256" cy="26334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10" descr="Z287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9370407">
            <a:off x="2968479" y="3146164"/>
            <a:ext cx="2620962" cy="2071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7862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32"/>
          <a:stretch/>
        </p:blipFill>
        <p:spPr>
          <a:xfrm>
            <a:off x="683568" y="92123"/>
            <a:ext cx="3210401" cy="45025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4721957"/>
            <a:ext cx="2144223" cy="21442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12444"/>
            <a:ext cx="3048392" cy="41806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43" t="18015" r="50995" b="16562"/>
          <a:stretch/>
        </p:blipFill>
        <p:spPr>
          <a:xfrm>
            <a:off x="5250102" y="4585766"/>
            <a:ext cx="2268252" cy="22682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10" descr="Z287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9370407">
            <a:off x="3074127" y="2936405"/>
            <a:ext cx="2620962" cy="2071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9770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Кто что делает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20" r="26961"/>
          <a:stretch/>
        </p:blipFill>
        <p:spPr>
          <a:xfrm>
            <a:off x="2123728" y="1417638"/>
            <a:ext cx="4392488" cy="50200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2" descr="https://img1.liveinternet.ru/images/attach/c/0/119/53/119053149_5307782_7kl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7770" y="5517232"/>
            <a:ext cx="1096588" cy="122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s://img1.liveinternet.ru/images/attach/c/0/119/53/119053149_5307782_7kl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876" y="274638"/>
            <a:ext cx="1096588" cy="122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0" descr="Z287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9370407">
            <a:off x="-20017" y="4370300"/>
            <a:ext cx="2620962" cy="2071688"/>
          </a:xfrm>
          <a:prstGeom prst="rect">
            <a:avLst/>
          </a:prstGeom>
        </p:spPr>
      </p:pic>
      <p:pic>
        <p:nvPicPr>
          <p:cNvPr id="8" name="Picture 10" descr="Z287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491815">
            <a:off x="6112891" y="381794"/>
            <a:ext cx="2620962" cy="207168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219181" y="5760934"/>
            <a:ext cx="11592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Лыжник 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4694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3493</TotalTime>
  <Words>57</Words>
  <Application>Microsoft Office PowerPoint</Application>
  <PresentationFormat>Экран (4:3)</PresentationFormat>
  <Paragraphs>34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8" baseType="lpstr">
      <vt:lpstr>Arial</vt:lpstr>
      <vt:lpstr>Calibri</vt:lpstr>
      <vt:lpstr>Times New Roman</vt:lpstr>
      <vt:lpstr>Тема Office</vt:lpstr>
      <vt:lpstr>Зимние виды спорта</vt:lpstr>
      <vt:lpstr>Презентация PowerPoint</vt:lpstr>
      <vt:lpstr>Презентация PowerPoint</vt:lpstr>
      <vt:lpstr>Презентация PowerPoint</vt:lpstr>
      <vt:lpstr>Презентация PowerPoint</vt:lpstr>
      <vt:lpstr>Угадай вид спорта по его эмблеме</vt:lpstr>
      <vt:lpstr>Презентация PowerPoint</vt:lpstr>
      <vt:lpstr>Презентация PowerPoint</vt:lpstr>
      <vt:lpstr>Кто что делает</vt:lpstr>
      <vt:lpstr>Презентация PowerPoint</vt:lpstr>
      <vt:lpstr>Презентация PowerPoint</vt:lpstr>
      <vt:lpstr>Презентация PowerPoint</vt:lpstr>
      <vt:lpstr>Молодцы!!!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Зимние виды спорта</dc:title>
  <dc:creator>Дом</dc:creator>
  <cp:lastModifiedBy>USER</cp:lastModifiedBy>
  <cp:revision>93</cp:revision>
  <cp:lastPrinted>2021-12-10T06:17:24Z</cp:lastPrinted>
  <dcterms:created xsi:type="dcterms:W3CDTF">2019-01-06T08:02:58Z</dcterms:created>
  <dcterms:modified xsi:type="dcterms:W3CDTF">2021-12-12T14:29:51Z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1008991</vt:lpwstr>
  </property>
  <property fmtid="{D5CDD505-2E9C-101B-9397-08002B2CF9AE}" pid="3" name="NXPowerLiteSettings">
    <vt:lpwstr>F6000400038000</vt:lpwstr>
  </property>
  <property fmtid="{D5CDD505-2E9C-101B-9397-08002B2CF9AE}" pid="4" name="NXPowerLiteVersion">
    <vt:lpwstr>D4.3.1</vt:lpwstr>
  </property>
</Properties>
</file>