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9" r:id="rId2"/>
    <p:sldId id="256" r:id="rId3"/>
    <p:sldId id="257" r:id="rId4"/>
    <p:sldId id="260" r:id="rId5"/>
    <p:sldId id="261" r:id="rId6"/>
    <p:sldId id="262" r:id="rId7"/>
    <p:sldId id="264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6" r:id="rId18"/>
    <p:sldId id="272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44" y="-3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CF019-A414-4244-BD2B-739BE4F037E6}" type="datetimeFigureOut">
              <a:rPr lang="ru-RU"/>
              <a:pPr>
                <a:defRPr/>
              </a:pPr>
              <a:t>14.04.2017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E1D9B-4A39-402A-9F37-8A3CB0C29B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DF47C-53AA-4076-85ED-60AD660E8043}" type="datetimeFigureOut">
              <a:rPr lang="ru-RU"/>
              <a:pPr>
                <a:defRPr/>
              </a:pPr>
              <a:t>14.04.2017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2170A-2233-4249-80D7-1CC4D599A9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42345-B7FB-4867-BAC8-6281C4712F13}" type="datetimeFigureOut">
              <a:rPr lang="ru-RU"/>
              <a:pPr>
                <a:defRPr/>
              </a:pPr>
              <a:t>14.04.2017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9FDFB-E7BA-40EC-9A14-7052F777CD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16601-64AA-418E-A4D3-E441E49F4FD3}" type="datetimeFigureOut">
              <a:rPr lang="ru-RU"/>
              <a:pPr>
                <a:defRPr/>
              </a:pPr>
              <a:t>14.04.2017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D6341-6D8E-4436-8E19-0E07C78A53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929D9-E33E-4F3F-9C6E-5AD94FCB19FC}" type="datetimeFigureOut">
              <a:rPr lang="ru-RU"/>
              <a:pPr>
                <a:defRPr/>
              </a:pPr>
              <a:t>14.04.2017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0AEC7-1D51-4123-9728-1422465861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15855-2D7A-4924-B46E-E1D034DF6D1A}" type="datetimeFigureOut">
              <a:rPr lang="ru-RU"/>
              <a:pPr>
                <a:defRPr/>
              </a:pPr>
              <a:t>14.04.2017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6D1A7-29D6-437D-B0E3-F80FC71204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D16B5-F101-4021-B9F9-962A264DA79F}" type="datetimeFigureOut">
              <a:rPr lang="ru-RU"/>
              <a:pPr>
                <a:defRPr/>
              </a:pPr>
              <a:t>14.04.2017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28D79-799F-4D27-8625-3E6B2452F2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22948-12CD-4524-A9F0-2DFE6218FB3B}" type="datetimeFigureOut">
              <a:rPr lang="ru-RU"/>
              <a:pPr>
                <a:defRPr/>
              </a:pPr>
              <a:t>14.04.2017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94E88-B2AA-43AF-A947-2917DCFD27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4075D-DC4A-4800-91A6-7795186378CD}" type="datetimeFigureOut">
              <a:rPr lang="ru-RU"/>
              <a:pPr>
                <a:defRPr/>
              </a:pPr>
              <a:t>14.04.2017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B943A-A2AC-4E0E-B19E-3F494A79DC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179E3-1D37-41D2-BB91-93AD617C58FC}" type="datetimeFigureOut">
              <a:rPr lang="ru-RU"/>
              <a:pPr>
                <a:defRPr/>
              </a:pPr>
              <a:t>14.04.2017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19808-5C49-4954-A977-2870DA318E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C0863-C7D1-46E6-8FD0-9545B13B9577}" type="datetimeFigureOut">
              <a:rPr lang="ru-RU"/>
              <a:pPr>
                <a:defRPr/>
              </a:pPr>
              <a:t>14.04.2017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1081E-AFAA-4156-9199-99B84BBA94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19F779B-A52F-4149-817D-359E86618A00}" type="datetimeFigureOut">
              <a:rPr lang="ru-RU"/>
              <a:pPr>
                <a:defRPr/>
              </a:pPr>
              <a:t>14.04.2017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AF0133A-87E7-4031-B124-19E8C300B3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2" r:id="rId2"/>
    <p:sldLayoutId id="2147483801" r:id="rId3"/>
    <p:sldLayoutId id="2147483800" r:id="rId4"/>
    <p:sldLayoutId id="2147483799" r:id="rId5"/>
    <p:sldLayoutId id="2147483798" r:id="rId6"/>
    <p:sldLayoutId id="2147483797" r:id="rId7"/>
    <p:sldLayoutId id="2147483796" r:id="rId8"/>
    <p:sldLayoutId id="2147483795" r:id="rId9"/>
    <p:sldLayoutId id="2147483794" r:id="rId10"/>
    <p:sldLayoutId id="214748379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Рисунок 1" descr="Рисунок1_0.t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14282" y="214290"/>
            <a:ext cx="9286939" cy="1018740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Муниципальное Бюджетное Дошкольное Образовательное Учреждение «Детский сад» № 514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«Лучик»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Г. Екатеринбург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3315" name="Picture 2" descr="http://sakvojag.net/media/k2/items/cache/d534c06c79372a97730c8af524aa9b8c_Generi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50" y="2714625"/>
            <a:ext cx="3929063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1" descr="Рисунок1_0.t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AutoShape 2" descr="https://mail.yandex.ru/message_part/%D1%82%D1%82%D1%82%D1%82%D1%82%D1%82.png?_uid=35373037&amp;name=%D1%82%D1%82%D1%82%D1%82%D1%82%D1%82.png&amp;hid=1.3&amp;ids=247000000935177951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2531" name="AutoShape 4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2532" name="AutoShape 6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2533" name="AutoShape 8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2534" name="Прямоугольник 8"/>
          <p:cNvSpPr>
            <a:spLocks noChangeArrowheads="1"/>
          </p:cNvSpPr>
          <p:nvPr/>
        </p:nvSpPr>
        <p:spPr bwMode="auto">
          <a:xfrm>
            <a:off x="4857750" y="4071938"/>
            <a:ext cx="407193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 </a:t>
            </a:r>
          </a:p>
          <a:p>
            <a:r>
              <a:rPr lang="ru-RU" sz="2400">
                <a:latin typeface="Calibri" pitchFamily="34" charset="0"/>
              </a:rPr>
              <a:t/>
            </a:r>
            <a:br>
              <a:rPr lang="ru-RU" sz="2400">
                <a:latin typeface="Calibri" pitchFamily="34" charset="0"/>
              </a:rPr>
            </a:br>
            <a:endParaRPr lang="ru-RU" sz="2400">
              <a:latin typeface="Calibri" pitchFamily="34" charset="0"/>
            </a:endParaRPr>
          </a:p>
        </p:txBody>
      </p:sp>
      <p:sp>
        <p:nvSpPr>
          <p:cNvPr id="8" name="Облако 7"/>
          <p:cNvSpPr/>
          <p:nvPr/>
        </p:nvSpPr>
        <p:spPr>
          <a:xfrm>
            <a:off x="428625" y="2565400"/>
            <a:ext cx="8715375" cy="107156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i="1" dirty="0"/>
              <a:t>«</a:t>
            </a:r>
            <a:r>
              <a:rPr lang="ru-RU" sz="4400" b="1" i="1" dirty="0" err="1">
                <a:latin typeface="Times New Roman" pitchFamily="18" charset="0"/>
                <a:cs typeface="Times New Roman" pitchFamily="18" charset="0"/>
              </a:rPr>
              <a:t>Физкульт</a:t>
            </a:r>
            <a:r>
              <a:rPr lang="ru-RU" sz="4400" b="1" i="1" dirty="0">
                <a:latin typeface="Times New Roman" pitchFamily="18" charset="0"/>
                <a:cs typeface="Times New Roman" pitchFamily="18" charset="0"/>
              </a:rPr>
              <a:t> – Ура!»</a:t>
            </a:r>
          </a:p>
        </p:txBody>
      </p:sp>
      <p:pic>
        <p:nvPicPr>
          <p:cNvPr id="2253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3644900"/>
            <a:ext cx="4357687" cy="299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260350"/>
            <a:ext cx="3095625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8" name="Прямоугольник 10"/>
          <p:cNvSpPr>
            <a:spLocks noChangeArrowheads="1"/>
          </p:cNvSpPr>
          <p:nvPr/>
        </p:nvSpPr>
        <p:spPr bwMode="auto">
          <a:xfrm>
            <a:off x="4067175" y="549275"/>
            <a:ext cx="4572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Мы живем в саду, не тужим,</a:t>
            </a:r>
          </a:p>
          <a:p>
            <a:pPr algn="ctr"/>
            <a:r>
              <a:rPr lang="ru-RU" sz="24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физкультурой крепко дружим</a:t>
            </a:r>
          </a:p>
        </p:txBody>
      </p:sp>
      <p:pic>
        <p:nvPicPr>
          <p:cNvPr id="22540" name="Picture 12" descr="2016-03-31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92725" y="3644900"/>
            <a:ext cx="3600450" cy="3024188"/>
          </a:xfrm>
          <a:prstGeom prst="rect">
            <a:avLst/>
          </a:prstGeom>
          <a:noFill/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1" descr="Рисунок1_0.t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28625"/>
            <a:ext cx="9144000" cy="728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AutoShape 2" descr="https://mail.yandex.ru/message_part/%D1%82%D1%82%D1%82%D1%82%D1%82%D1%82.png?_uid=35373037&amp;name=%D1%82%D1%82%D1%82%D1%82%D1%82%D1%82.png&amp;hid=1.3&amp;ids=247000000935177951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3555" name="AutoShape 4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3556" name="AutoShape 6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3557" name="AutoShape 8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3558" name="Прямоугольник 8"/>
          <p:cNvSpPr>
            <a:spLocks noChangeArrowheads="1"/>
          </p:cNvSpPr>
          <p:nvPr/>
        </p:nvSpPr>
        <p:spPr bwMode="auto">
          <a:xfrm>
            <a:off x="4857750" y="4071938"/>
            <a:ext cx="407193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 </a:t>
            </a:r>
          </a:p>
          <a:p>
            <a:r>
              <a:rPr lang="ru-RU" sz="2400">
                <a:latin typeface="Calibri" pitchFamily="34" charset="0"/>
              </a:rPr>
              <a:t/>
            </a:r>
            <a:br>
              <a:rPr lang="ru-RU" sz="2400">
                <a:latin typeface="Calibri" pitchFamily="34" charset="0"/>
              </a:rPr>
            </a:br>
            <a:endParaRPr lang="ru-RU" sz="2400">
              <a:latin typeface="Calibri" pitchFamily="34" charset="0"/>
            </a:endParaRPr>
          </a:p>
        </p:txBody>
      </p:sp>
      <p:sp>
        <p:nvSpPr>
          <p:cNvPr id="8" name="Табличка 7"/>
          <p:cNvSpPr/>
          <p:nvPr/>
        </p:nvSpPr>
        <p:spPr>
          <a:xfrm>
            <a:off x="2357438" y="-214313"/>
            <a:ext cx="4643437" cy="1000126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Как мы занимаемся</a:t>
            </a:r>
          </a:p>
        </p:txBody>
      </p:sp>
      <p:pic>
        <p:nvPicPr>
          <p:cNvPr id="2356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000125"/>
            <a:ext cx="3429000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3" y="3571875"/>
            <a:ext cx="3571875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4" descr="C:\Users\Компьютер\Desktop\с флешки\фото ст.гр\IMG_008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" y="3643313"/>
            <a:ext cx="3500438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9000" y="3000375"/>
            <a:ext cx="2500313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29250" y="1000125"/>
            <a:ext cx="3500438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1" descr="Рисунок1_0.t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28625"/>
            <a:ext cx="9144000" cy="728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AutoShape 2" descr="https://mail.yandex.ru/message_part/%D1%82%D1%82%D1%82%D1%82%D1%82%D1%82.png?_uid=35373037&amp;name=%D1%82%D1%82%D1%82%D1%82%D1%82%D1%82.png&amp;hid=1.3&amp;ids=247000000935177951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4579" name="AutoShape 4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4580" name="AutoShape 6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4581" name="AutoShape 8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4582" name="Прямоугольник 8"/>
          <p:cNvSpPr>
            <a:spLocks noChangeArrowheads="1"/>
          </p:cNvSpPr>
          <p:nvPr/>
        </p:nvSpPr>
        <p:spPr bwMode="auto">
          <a:xfrm>
            <a:off x="4857750" y="4071938"/>
            <a:ext cx="407193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 </a:t>
            </a:r>
          </a:p>
          <a:p>
            <a:r>
              <a:rPr lang="ru-RU" sz="2400">
                <a:latin typeface="Calibri" pitchFamily="34" charset="0"/>
              </a:rPr>
              <a:t/>
            </a:r>
            <a:br>
              <a:rPr lang="ru-RU" sz="2400">
                <a:latin typeface="Calibri" pitchFamily="34" charset="0"/>
              </a:rPr>
            </a:br>
            <a:endParaRPr lang="ru-RU" sz="2400">
              <a:latin typeface="Calibri" pitchFamily="34" charset="0"/>
            </a:endParaRPr>
          </a:p>
        </p:txBody>
      </p:sp>
      <p:pic>
        <p:nvPicPr>
          <p:cNvPr id="2458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714375"/>
            <a:ext cx="3214688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Выноска со стрелкой вниз 11"/>
          <p:cNvSpPr/>
          <p:nvPr/>
        </p:nvSpPr>
        <p:spPr>
          <a:xfrm>
            <a:off x="714375" y="-214313"/>
            <a:ext cx="2286000" cy="928688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Играем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Выноска со стрелкой вниз 14"/>
          <p:cNvSpPr/>
          <p:nvPr/>
        </p:nvSpPr>
        <p:spPr>
          <a:xfrm>
            <a:off x="5857875" y="-142875"/>
            <a:ext cx="2500313" cy="85725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Творим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8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75" y="714375"/>
            <a:ext cx="3500438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Стрелка вправо 17"/>
          <p:cNvSpPr/>
          <p:nvPr/>
        </p:nvSpPr>
        <p:spPr>
          <a:xfrm>
            <a:off x="285750" y="4500563"/>
            <a:ext cx="2286000" cy="1214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Познаем</a:t>
            </a:r>
          </a:p>
        </p:txBody>
      </p:sp>
      <p:pic>
        <p:nvPicPr>
          <p:cNvPr id="2458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86063" y="4143375"/>
            <a:ext cx="3429000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1" descr="Рисунок1_0.t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28625"/>
            <a:ext cx="9144000" cy="728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AutoShape 2" descr="https://mail.yandex.ru/message_part/%D1%82%D1%82%D1%82%D1%82%D1%82%D1%82.png?_uid=35373037&amp;name=%D1%82%D1%82%D1%82%D1%82%D1%82%D1%82.png&amp;hid=1.3&amp;ids=247000000935177951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5603" name="AutoShape 4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5604" name="AutoShape 6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5605" name="AutoShape 8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5606" name="Прямоугольник 8"/>
          <p:cNvSpPr>
            <a:spLocks noChangeArrowheads="1"/>
          </p:cNvSpPr>
          <p:nvPr/>
        </p:nvSpPr>
        <p:spPr bwMode="auto">
          <a:xfrm>
            <a:off x="4857750" y="4071938"/>
            <a:ext cx="407193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 </a:t>
            </a:r>
          </a:p>
          <a:p>
            <a:r>
              <a:rPr lang="ru-RU" sz="2400">
                <a:latin typeface="Calibri" pitchFamily="34" charset="0"/>
              </a:rPr>
              <a:t/>
            </a:r>
            <a:br>
              <a:rPr lang="ru-RU" sz="2400">
                <a:latin typeface="Calibri" pitchFamily="34" charset="0"/>
              </a:rPr>
            </a:br>
            <a:endParaRPr lang="ru-RU" sz="2400">
              <a:latin typeface="Calibri" pitchFamily="34" charset="0"/>
            </a:endParaRPr>
          </a:p>
        </p:txBody>
      </p:sp>
      <p:sp>
        <p:nvSpPr>
          <p:cNvPr id="10" name="Солнце 9"/>
          <p:cNvSpPr/>
          <p:nvPr/>
        </p:nvSpPr>
        <p:spPr>
          <a:xfrm>
            <a:off x="2071688" y="1857375"/>
            <a:ext cx="4214812" cy="3000375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Наши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таланты</a:t>
            </a:r>
          </a:p>
        </p:txBody>
      </p:sp>
      <p:pic>
        <p:nvPicPr>
          <p:cNvPr id="2560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-214313"/>
            <a:ext cx="3500438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88" y="3286125"/>
            <a:ext cx="3286125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3" y="-214313"/>
            <a:ext cx="4000500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1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50" y="3286125"/>
            <a:ext cx="2857500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1" descr="Рисунок1_0.t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24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AutoShape 2" descr="https://mail.yandex.ru/message_part/%D1%82%D1%82%D1%82%D1%82%D1%82%D1%82.png?_uid=35373037&amp;name=%D1%82%D1%82%D1%82%D1%82%D1%82%D1%82.png&amp;hid=1.3&amp;ids=247000000935177951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6627" name="AutoShape 4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6628" name="AutoShape 6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6629" name="AutoShape 8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6630" name="Прямоугольник 8"/>
          <p:cNvSpPr>
            <a:spLocks noChangeArrowheads="1"/>
          </p:cNvSpPr>
          <p:nvPr/>
        </p:nvSpPr>
        <p:spPr bwMode="auto">
          <a:xfrm>
            <a:off x="4857750" y="4071938"/>
            <a:ext cx="407193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 </a:t>
            </a:r>
          </a:p>
          <a:p>
            <a:r>
              <a:rPr lang="ru-RU" sz="2400">
                <a:latin typeface="Calibri" pitchFamily="34" charset="0"/>
              </a:rPr>
              <a:t/>
            </a:r>
            <a:br>
              <a:rPr lang="ru-RU" sz="2400">
                <a:latin typeface="Calibri" pitchFamily="34" charset="0"/>
              </a:rPr>
            </a:br>
            <a:endParaRPr lang="ru-RU" sz="2400">
              <a:latin typeface="Calibri" pitchFamily="34" charset="0"/>
            </a:endParaRPr>
          </a:p>
        </p:txBody>
      </p:sp>
      <p:sp>
        <p:nvSpPr>
          <p:cNvPr id="8" name="Лента лицом вниз 7"/>
          <p:cNvSpPr/>
          <p:nvPr/>
        </p:nvSpPr>
        <p:spPr>
          <a:xfrm>
            <a:off x="1835150" y="0"/>
            <a:ext cx="5286375" cy="1214438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Как мы играем</a:t>
            </a:r>
          </a:p>
        </p:txBody>
      </p:sp>
      <p:pic>
        <p:nvPicPr>
          <p:cNvPr id="26634" name="Picture 10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341438"/>
            <a:ext cx="8424863" cy="5245100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1" descr="Рисунок1_0.t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28625"/>
            <a:ext cx="9144000" cy="728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AutoShape 2" descr="https://mail.yandex.ru/message_part/%D1%82%D1%82%D1%82%D1%82%D1%82%D1%82.png?_uid=35373037&amp;name=%D1%82%D1%82%D1%82%D1%82%D1%82%D1%82.png&amp;hid=1.3&amp;ids=247000000935177951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7651" name="AutoShape 4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7652" name="AutoShape 6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7653" name="AutoShape 8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7654" name="Прямоугольник 8"/>
          <p:cNvSpPr>
            <a:spLocks noChangeArrowheads="1"/>
          </p:cNvSpPr>
          <p:nvPr/>
        </p:nvSpPr>
        <p:spPr bwMode="auto">
          <a:xfrm>
            <a:off x="4857750" y="4071938"/>
            <a:ext cx="407193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 </a:t>
            </a:r>
          </a:p>
          <a:p>
            <a:r>
              <a:rPr lang="ru-RU" sz="2400">
                <a:latin typeface="Calibri" pitchFamily="34" charset="0"/>
              </a:rPr>
              <a:t/>
            </a:r>
            <a:br>
              <a:rPr lang="ru-RU" sz="2400">
                <a:latin typeface="Calibri" pitchFamily="34" charset="0"/>
              </a:rPr>
            </a:br>
            <a:endParaRPr lang="ru-RU" sz="2400">
              <a:latin typeface="Calibri" pitchFamily="34" charset="0"/>
            </a:endParaRPr>
          </a:p>
        </p:txBody>
      </p:sp>
      <p:sp>
        <p:nvSpPr>
          <p:cNvPr id="8" name="Облако 7"/>
          <p:cNvSpPr/>
          <p:nvPr/>
        </p:nvSpPr>
        <p:spPr>
          <a:xfrm>
            <a:off x="0" y="-357188"/>
            <a:ext cx="4071938" cy="221456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Познаем мир природы</a:t>
            </a:r>
          </a:p>
        </p:txBody>
      </p:sp>
      <p:pic>
        <p:nvPicPr>
          <p:cNvPr id="2765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2428875"/>
            <a:ext cx="3357562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5" y="2857500"/>
            <a:ext cx="4000500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3" y="0"/>
            <a:ext cx="3929062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1" descr="Рисунок1_0.t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AutoShape 2" descr="https://mail.yandex.ru/message_part/%D1%82%D1%82%D1%82%D1%82%D1%82%D1%82.png?_uid=35373037&amp;name=%D1%82%D1%82%D1%82%D1%82%D1%82%D1%82.png&amp;hid=1.3&amp;ids=247000000935177951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75" name="AutoShape 4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76" name="AutoShape 6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77" name="AutoShape 8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78" name="Прямоугольник 8"/>
          <p:cNvSpPr>
            <a:spLocks noChangeArrowheads="1"/>
          </p:cNvSpPr>
          <p:nvPr/>
        </p:nvSpPr>
        <p:spPr bwMode="auto">
          <a:xfrm>
            <a:off x="4857750" y="4071938"/>
            <a:ext cx="407193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 </a:t>
            </a:r>
          </a:p>
          <a:p>
            <a:r>
              <a:rPr lang="ru-RU" sz="2400">
                <a:latin typeface="Calibri" pitchFamily="34" charset="0"/>
              </a:rPr>
              <a:t/>
            </a:r>
            <a:br>
              <a:rPr lang="ru-RU" sz="2400">
                <a:latin typeface="Calibri" pitchFamily="34" charset="0"/>
              </a:rPr>
            </a:br>
            <a:endParaRPr lang="ru-RU" sz="2400">
              <a:latin typeface="Calibri" pitchFamily="34" charset="0"/>
            </a:endParaRPr>
          </a:p>
        </p:txBody>
      </p:sp>
      <p:pic>
        <p:nvPicPr>
          <p:cNvPr id="2867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4149725"/>
            <a:ext cx="3643313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Горизонтальный свиток 9"/>
          <p:cNvSpPr/>
          <p:nvPr/>
        </p:nvSpPr>
        <p:spPr>
          <a:xfrm>
            <a:off x="4356100" y="4437063"/>
            <a:ext cx="4214813" cy="1000125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Мой  край родной</a:t>
            </a:r>
          </a:p>
        </p:txBody>
      </p:sp>
      <p:pic>
        <p:nvPicPr>
          <p:cNvPr id="28682" name="Picture 10" descr="IMG_20170120_16072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333375"/>
            <a:ext cx="4162425" cy="2960688"/>
          </a:xfrm>
          <a:prstGeom prst="rect">
            <a:avLst/>
          </a:prstGeom>
          <a:noFill/>
        </p:spPr>
      </p:pic>
      <p:pic>
        <p:nvPicPr>
          <p:cNvPr id="28683" name="Picture 11" descr="IMG_20170120_1536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260350"/>
            <a:ext cx="4078288" cy="3059113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1" descr="Рисунок1_0.t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28625"/>
            <a:ext cx="9144000" cy="728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AutoShape 2" descr="https://mail.yandex.ru/message_part/%D1%82%D1%82%D1%82%D1%82%D1%82%D1%82.png?_uid=35373037&amp;name=%D1%82%D1%82%D1%82%D1%82%D1%82%D1%82.png&amp;hid=1.3&amp;ids=247000000935177951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9699" name="AutoShape 4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9700" name="AutoShape 6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9701" name="AutoShape 8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9702" name="Прямоугольник 8"/>
          <p:cNvSpPr>
            <a:spLocks noChangeArrowheads="1"/>
          </p:cNvSpPr>
          <p:nvPr/>
        </p:nvSpPr>
        <p:spPr bwMode="auto">
          <a:xfrm>
            <a:off x="4857750" y="4071938"/>
            <a:ext cx="407193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 </a:t>
            </a:r>
          </a:p>
          <a:p>
            <a:r>
              <a:rPr lang="ru-RU" sz="2400">
                <a:latin typeface="Calibri" pitchFamily="34" charset="0"/>
              </a:rPr>
              <a:t/>
            </a:r>
            <a:br>
              <a:rPr lang="ru-RU" sz="2400">
                <a:latin typeface="Calibri" pitchFamily="34" charset="0"/>
              </a:rPr>
            </a:br>
            <a:endParaRPr lang="ru-RU" sz="2400">
              <a:latin typeface="Calibri" pitchFamily="34" charset="0"/>
            </a:endParaRPr>
          </a:p>
        </p:txBody>
      </p:sp>
      <p:sp>
        <p:nvSpPr>
          <p:cNvPr id="10" name="Облако 9"/>
          <p:cNvSpPr/>
          <p:nvPr/>
        </p:nvSpPr>
        <p:spPr>
          <a:xfrm>
            <a:off x="285750" y="2071688"/>
            <a:ext cx="8215313" cy="11430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Как мы гуляем</a:t>
            </a:r>
          </a:p>
        </p:txBody>
      </p:sp>
      <p:pic>
        <p:nvPicPr>
          <p:cNvPr id="29705" name="Picture 3" descr="C:\Users\Компьютер\Desktop\с флешки\детский сад2\я и детский сад 09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3143250"/>
            <a:ext cx="3924300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4" descr="C:\Users\Компьютер\Desktop\9 апреля\праздники\DSC0201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5" y="-285750"/>
            <a:ext cx="3929063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" y="-285750"/>
            <a:ext cx="350043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9" name="Picture 13" descr="DSC_337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7538" y="3141663"/>
            <a:ext cx="4378325" cy="3287712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1" descr="Рисунок1_0.t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AutoShape 2" descr="https://mail.yandex.ru/message_part/%D1%82%D1%82%D1%82%D1%82%D1%82%D1%82.png?_uid=35373037&amp;name=%D1%82%D1%82%D1%82%D1%82%D1%82%D1%82.png&amp;hid=1.3&amp;ids=247000000935177951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723" name="AutoShape 4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724" name="AutoShape 6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725" name="AutoShape 8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726" name="Прямоугольник 8"/>
          <p:cNvSpPr>
            <a:spLocks noChangeArrowheads="1"/>
          </p:cNvSpPr>
          <p:nvPr/>
        </p:nvSpPr>
        <p:spPr bwMode="auto">
          <a:xfrm>
            <a:off x="4857750" y="4071938"/>
            <a:ext cx="407193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 </a:t>
            </a:r>
          </a:p>
          <a:p>
            <a:r>
              <a:rPr lang="ru-RU" sz="2400">
                <a:latin typeface="Calibri" pitchFamily="34" charset="0"/>
              </a:rPr>
              <a:t/>
            </a:r>
            <a:br>
              <a:rPr lang="ru-RU" sz="2400">
                <a:latin typeface="Calibri" pitchFamily="34" charset="0"/>
              </a:rPr>
            </a:br>
            <a:endParaRPr lang="ru-RU" sz="2400">
              <a:latin typeface="Calibri" pitchFamily="34" charset="0"/>
            </a:endParaRPr>
          </a:p>
        </p:txBody>
      </p:sp>
      <p:pic>
        <p:nvPicPr>
          <p:cNvPr id="307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88913"/>
            <a:ext cx="3500438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188913"/>
            <a:ext cx="4357687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87675" y="4365625"/>
            <a:ext cx="3214688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0" name="Picture 6" descr="C:\Users\Компьютер\Desktop\с флешки\фото ст.гр\IMG_008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825" y="3933825"/>
            <a:ext cx="2357438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1" name="Picture 7" descr="C:\Users\Компьютер\Desktop\с флешки\фото ст.гр\IMG_008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43663" y="3933825"/>
            <a:ext cx="2357437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Волна 13"/>
          <p:cNvSpPr/>
          <p:nvPr/>
        </p:nvSpPr>
        <p:spPr>
          <a:xfrm>
            <a:off x="2268538" y="3141663"/>
            <a:ext cx="4160837" cy="860425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Всеобуч для родителей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1" descr="Рисунок1_0.t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28625"/>
            <a:ext cx="9144000" cy="728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AutoShape 2" descr="https://mail.yandex.ru/message_part/%D1%82%D1%82%D1%82%D1%82%D1%82%D1%82.png?_uid=35373037&amp;name=%D1%82%D1%82%D1%82%D1%82%D1%82%D1%82.png&amp;hid=1.3&amp;ids=247000000935177951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1747" name="AutoShape 4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1748" name="AutoShape 6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1749" name="AutoShape 8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1750" name="Прямоугольник 8"/>
          <p:cNvSpPr>
            <a:spLocks noChangeArrowheads="1"/>
          </p:cNvSpPr>
          <p:nvPr/>
        </p:nvSpPr>
        <p:spPr bwMode="auto">
          <a:xfrm>
            <a:off x="4857750" y="4071938"/>
            <a:ext cx="407193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 </a:t>
            </a:r>
          </a:p>
          <a:p>
            <a:r>
              <a:rPr lang="ru-RU" sz="2400">
                <a:latin typeface="Calibri" pitchFamily="34" charset="0"/>
              </a:rPr>
              <a:t/>
            </a:r>
            <a:br>
              <a:rPr lang="ru-RU" sz="2400">
                <a:latin typeface="Calibri" pitchFamily="34" charset="0"/>
              </a:rPr>
            </a:br>
            <a:endParaRPr lang="ru-RU" sz="2400">
              <a:latin typeface="Calibri" pitchFamily="34" charset="0"/>
            </a:endParaRPr>
          </a:p>
        </p:txBody>
      </p:sp>
      <p:sp>
        <p:nvSpPr>
          <p:cNvPr id="8" name="Табличка 7"/>
          <p:cNvSpPr/>
          <p:nvPr/>
        </p:nvSpPr>
        <p:spPr>
          <a:xfrm>
            <a:off x="1500188" y="4500563"/>
            <a:ext cx="6143625" cy="2357437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ЛУЧШЕ НАШЕГО ДЕТСКОГО САДА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В МИРЕ НЕ СЫСКАТЬ</a:t>
            </a:r>
          </a:p>
        </p:txBody>
      </p:sp>
      <p:pic>
        <p:nvPicPr>
          <p:cNvPr id="3175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0"/>
            <a:ext cx="2286000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0"/>
            <a:ext cx="2000250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4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72138" y="1957388"/>
            <a:ext cx="1928812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5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72313" y="4071938"/>
            <a:ext cx="1857375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6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43063" y="2214563"/>
            <a:ext cx="214312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7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75" y="4143375"/>
            <a:ext cx="1857375" cy="249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8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29000" y="0"/>
            <a:ext cx="22860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1" descr="Рисунок1_0.t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047875" y="2967038"/>
            <a:ext cx="18415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6" name="Облако 5"/>
          <p:cNvSpPr/>
          <p:nvPr/>
        </p:nvSpPr>
        <p:spPr>
          <a:xfrm>
            <a:off x="428625" y="0"/>
            <a:ext cx="7143750" cy="28575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Облако 6"/>
          <p:cNvSpPr/>
          <p:nvPr/>
        </p:nvSpPr>
        <p:spPr>
          <a:xfrm>
            <a:off x="642938" y="0"/>
            <a:ext cx="7643812" cy="300037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i="1" dirty="0"/>
              <a:t>Приглашаем Вас в наш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i="1" dirty="0"/>
              <a:t>детский сад</a:t>
            </a:r>
          </a:p>
        </p:txBody>
      </p:sp>
      <p:pic>
        <p:nvPicPr>
          <p:cNvPr id="14341" name="Picture 2" descr="http://dutsadok.com.ua/clipart/ljudi/malchik_mach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188" y="2643188"/>
            <a:ext cx="4929188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4" descr="http://sadik6shilda.ucoz.ru/03.Moi_igrushki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8" y="2214563"/>
            <a:ext cx="5286375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1" descr="Рисунок1_0.t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28625"/>
            <a:ext cx="9144000" cy="728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AutoShape 2" descr="https://mail.yandex.ru/message_part/%D1%82%D1%82%D1%82%D1%82%D1%82%D1%82.png?_uid=35373037&amp;name=%D1%82%D1%82%D1%82%D1%82%D1%82%D1%82.png&amp;hid=1.3&amp;ids=247000000935177951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2771" name="AutoShape 4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2772" name="AutoShape 6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2773" name="AutoShape 8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2774" name="Прямоугольник 8"/>
          <p:cNvSpPr>
            <a:spLocks noChangeArrowheads="1"/>
          </p:cNvSpPr>
          <p:nvPr/>
        </p:nvSpPr>
        <p:spPr bwMode="auto">
          <a:xfrm>
            <a:off x="4857750" y="4071938"/>
            <a:ext cx="407193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 </a:t>
            </a:r>
          </a:p>
          <a:p>
            <a:r>
              <a:rPr lang="ru-RU" sz="2400">
                <a:latin typeface="Calibri" pitchFamily="34" charset="0"/>
              </a:rPr>
              <a:t/>
            </a:r>
            <a:br>
              <a:rPr lang="ru-RU" sz="2400">
                <a:latin typeface="Calibri" pitchFamily="34" charset="0"/>
              </a:rPr>
            </a:br>
            <a:endParaRPr lang="ru-RU" sz="2400">
              <a:latin typeface="Calibri" pitchFamily="34" charset="0"/>
            </a:endParaRPr>
          </a:p>
        </p:txBody>
      </p:sp>
      <p:sp>
        <p:nvSpPr>
          <p:cNvPr id="8" name="Солнце 7"/>
          <p:cNvSpPr/>
          <p:nvPr/>
        </p:nvSpPr>
        <p:spPr>
          <a:xfrm>
            <a:off x="0" y="-500063"/>
            <a:ext cx="9144000" cy="7286626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СПАСИБО ЗА ВНИМАНИЕ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Рисунок 1" descr="Рисунок1_0.t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28625"/>
            <a:ext cx="9144000" cy="728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AutoShape 2" descr="https://mail.yandex.ru/message_part/%D1%82%D1%82%D1%82%D1%82%D1%82%D1%82.png?_uid=35373037&amp;name=%D1%82%D1%82%D1%82%D1%82%D1%82%D1%82.png&amp;hid=1.3&amp;ids=247000000935177951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5363" name="AutoShape 4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5364" name="AutoShape 6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5365" name="AutoShape 8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15366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28625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7" name="Прямоугольник 7"/>
          <p:cNvSpPr>
            <a:spLocks noChangeArrowheads="1"/>
          </p:cNvSpPr>
          <p:nvPr/>
        </p:nvSpPr>
        <p:spPr bwMode="auto">
          <a:xfrm>
            <a:off x="323850" y="4005263"/>
            <a:ext cx="4143375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400">
              <a:latin typeface="Calibri" pitchFamily="34" charset="0"/>
            </a:endParaRPr>
          </a:p>
          <a:p>
            <a:r>
              <a:rPr lang="ru-RU" sz="2400" b="1" i="1">
                <a:solidFill>
                  <a:schemeClr val="bg1"/>
                </a:solidFill>
                <a:latin typeface="Calibri" pitchFamily="34" charset="0"/>
              </a:rPr>
              <a:t>Есть особый сад на свете, </a:t>
            </a:r>
          </a:p>
          <a:p>
            <a:r>
              <a:rPr lang="ru-RU" sz="2400" b="1" i="1">
                <a:solidFill>
                  <a:schemeClr val="bg1"/>
                </a:solidFill>
                <a:latin typeface="Calibri" pitchFamily="34" charset="0"/>
              </a:rPr>
              <a:t>Не деревья в нём, а дети, </a:t>
            </a:r>
          </a:p>
          <a:p>
            <a:r>
              <a:rPr lang="ru-RU" sz="2400" b="1" i="1">
                <a:solidFill>
                  <a:schemeClr val="bg1"/>
                </a:solidFill>
                <a:latin typeface="Calibri" pitchFamily="34" charset="0"/>
              </a:rPr>
              <a:t>Он – для маленьких ребят </a:t>
            </a:r>
          </a:p>
          <a:p>
            <a:r>
              <a:rPr lang="ru-RU" sz="2400" b="1" i="1">
                <a:solidFill>
                  <a:schemeClr val="bg1"/>
                </a:solidFill>
                <a:latin typeface="Calibri" pitchFamily="34" charset="0"/>
              </a:rPr>
              <a:t>И зовётся детский сад. </a:t>
            </a:r>
          </a:p>
        </p:txBody>
      </p:sp>
      <p:sp>
        <p:nvSpPr>
          <p:cNvPr id="15368" name="Прямоугольник 8"/>
          <p:cNvSpPr>
            <a:spLocks noChangeArrowheads="1"/>
          </p:cNvSpPr>
          <p:nvPr/>
        </p:nvSpPr>
        <p:spPr bwMode="auto">
          <a:xfrm>
            <a:off x="4787900" y="3644900"/>
            <a:ext cx="4141788" cy="392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 </a:t>
            </a:r>
          </a:p>
          <a:p>
            <a:r>
              <a:rPr lang="ru-RU" sz="2400" b="1" i="1">
                <a:solidFill>
                  <a:schemeClr val="bg1"/>
                </a:solidFill>
                <a:latin typeface="Calibri" pitchFamily="34" charset="0"/>
              </a:rPr>
              <a:t>Детский сад, детский сад... </a:t>
            </a:r>
            <a:br>
              <a:rPr lang="ru-RU" sz="2400" b="1" i="1">
                <a:solidFill>
                  <a:schemeClr val="bg1"/>
                </a:solidFill>
                <a:latin typeface="Calibri" pitchFamily="34" charset="0"/>
              </a:rPr>
            </a:br>
            <a:r>
              <a:rPr lang="ru-RU" sz="2400" b="1" i="1">
                <a:solidFill>
                  <a:schemeClr val="bg1"/>
                </a:solidFill>
                <a:latin typeface="Calibri" pitchFamily="34" charset="0"/>
              </a:rPr>
              <a:t>Почему так говорят? </a:t>
            </a:r>
            <a:br>
              <a:rPr lang="ru-RU" sz="2400" b="1" i="1">
                <a:solidFill>
                  <a:schemeClr val="bg1"/>
                </a:solidFill>
                <a:latin typeface="Calibri" pitchFamily="34" charset="0"/>
              </a:rPr>
            </a:br>
            <a:r>
              <a:rPr lang="ru-RU" sz="2400" b="1" i="1">
                <a:solidFill>
                  <a:schemeClr val="bg1"/>
                </a:solidFill>
                <a:latin typeface="Calibri" pitchFamily="34" charset="0"/>
              </a:rPr>
              <a:t>Потому, что дружно в нем </a:t>
            </a:r>
            <a:br>
              <a:rPr lang="ru-RU" sz="2400" b="1" i="1">
                <a:solidFill>
                  <a:schemeClr val="bg1"/>
                </a:solidFill>
                <a:latin typeface="Calibri" pitchFamily="34" charset="0"/>
              </a:rPr>
            </a:br>
            <a:r>
              <a:rPr lang="ru-RU" sz="2400" b="1" i="1">
                <a:solidFill>
                  <a:schemeClr val="bg1"/>
                </a:solidFill>
                <a:latin typeface="Calibri" pitchFamily="34" charset="0"/>
              </a:rPr>
              <a:t>Мы одной семьей растем! </a:t>
            </a:r>
            <a:br>
              <a:rPr lang="ru-RU" sz="2400" b="1" i="1">
                <a:solidFill>
                  <a:schemeClr val="bg1"/>
                </a:solidFill>
                <a:latin typeface="Calibri" pitchFamily="34" charset="0"/>
              </a:rPr>
            </a:br>
            <a:r>
              <a:rPr lang="ru-RU" sz="2400">
                <a:latin typeface="Calibri" pitchFamily="34" charset="0"/>
              </a:rPr>
              <a:t/>
            </a:r>
            <a:br>
              <a:rPr lang="ru-RU" sz="2400">
                <a:latin typeface="Calibri" pitchFamily="34" charset="0"/>
              </a:rPr>
            </a:br>
            <a:endParaRPr lang="ru-RU" sz="2400">
              <a:latin typeface="Calibri" pitchFamily="34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1" descr="Рисунок1_0.t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28625"/>
            <a:ext cx="9144000" cy="728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AutoShape 2" descr="https://mail.yandex.ru/message_part/%D1%82%D1%82%D1%82%D1%82%D1%82%D1%82.png?_uid=35373037&amp;name=%D1%82%D1%82%D1%82%D1%82%D1%82%D1%82.png&amp;hid=1.3&amp;ids=247000000935177951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387" name="AutoShape 4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388" name="AutoShape 6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389" name="AutoShape 8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390" name="Прямоугольник 8"/>
          <p:cNvSpPr>
            <a:spLocks noChangeArrowheads="1"/>
          </p:cNvSpPr>
          <p:nvPr/>
        </p:nvSpPr>
        <p:spPr bwMode="auto">
          <a:xfrm>
            <a:off x="4857750" y="4071938"/>
            <a:ext cx="407193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 </a:t>
            </a:r>
          </a:p>
          <a:p>
            <a:r>
              <a:rPr lang="ru-RU" sz="2400">
                <a:latin typeface="Calibri" pitchFamily="34" charset="0"/>
              </a:rPr>
              <a:t/>
            </a:r>
            <a:br>
              <a:rPr lang="ru-RU" sz="2400">
                <a:latin typeface="Calibri" pitchFamily="34" charset="0"/>
              </a:rPr>
            </a:br>
            <a:endParaRPr lang="ru-RU" sz="2400">
              <a:latin typeface="Calibri" pitchFamily="34" charset="0"/>
            </a:endParaRPr>
          </a:p>
        </p:txBody>
      </p:sp>
      <p:pic>
        <p:nvPicPr>
          <p:cNvPr id="1639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4071938"/>
            <a:ext cx="2857500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4143375"/>
            <a:ext cx="3214688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0" y="-214313"/>
            <a:ext cx="3286125" cy="2571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313" y="-214313"/>
            <a:ext cx="285750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Вертикальный свиток 13"/>
          <p:cNvSpPr/>
          <p:nvPr/>
        </p:nvSpPr>
        <p:spPr>
          <a:xfrm>
            <a:off x="3071813" y="-214313"/>
            <a:ext cx="2643187" cy="3929063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«Мы цветы посадим и наш сад украсим»</a:t>
            </a:r>
          </a:p>
        </p:txBody>
      </p:sp>
      <p:pic>
        <p:nvPicPr>
          <p:cNvPr id="16396" name="Picture 4" descr="http://www.metod-kopilka.ru/images/doc/33/27112/img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0438" y="4572000"/>
            <a:ext cx="20002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1" descr="Рисунок1_0.t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42938"/>
            <a:ext cx="9144000" cy="750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AutoShape 2" descr="https://mail.yandex.ru/message_part/%D1%82%D1%82%D1%82%D1%82%D1%82%D1%82.png?_uid=35373037&amp;name=%D1%82%D1%82%D1%82%D1%82%D1%82%D1%82.png&amp;hid=1.3&amp;ids=247000000935177951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11" name="AutoShape 4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12" name="AutoShape 6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13" name="AutoShape 8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14" name="Прямоугольник 8"/>
          <p:cNvSpPr>
            <a:spLocks noChangeArrowheads="1"/>
          </p:cNvSpPr>
          <p:nvPr/>
        </p:nvSpPr>
        <p:spPr bwMode="auto">
          <a:xfrm>
            <a:off x="4857750" y="4071938"/>
            <a:ext cx="407193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 </a:t>
            </a:r>
          </a:p>
          <a:p>
            <a:r>
              <a:rPr lang="ru-RU" sz="2400">
                <a:latin typeface="Calibri" pitchFamily="34" charset="0"/>
              </a:rPr>
              <a:t/>
            </a:r>
            <a:br>
              <a:rPr lang="ru-RU" sz="2400">
                <a:latin typeface="Calibri" pitchFamily="34" charset="0"/>
              </a:rPr>
            </a:br>
            <a:endParaRPr lang="ru-RU" sz="2400">
              <a:latin typeface="Calibri" pitchFamily="34" charset="0"/>
            </a:endParaRPr>
          </a:p>
        </p:txBody>
      </p:sp>
      <p:sp>
        <p:nvSpPr>
          <p:cNvPr id="10" name="Облако 9"/>
          <p:cNvSpPr/>
          <p:nvPr/>
        </p:nvSpPr>
        <p:spPr>
          <a:xfrm>
            <a:off x="3071802" y="-285776"/>
            <a:ext cx="3214710" cy="192880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Наши группы</a:t>
            </a:r>
            <a:endParaRPr lang="ru-RU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3500438"/>
            <a:ext cx="3141662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13" y="3500438"/>
            <a:ext cx="2944812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9313" y="-357188"/>
            <a:ext cx="3071812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50" y="-357188"/>
            <a:ext cx="3213100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0" name="Picture 2" descr="http://mp3ear.com/images/569c6e1cc0a3f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29000" y="3071813"/>
            <a:ext cx="2500313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1" descr="Рисунок1_0.t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572875" cy="1100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AutoShape 2" descr="https://mail.yandex.ru/message_part/%D1%82%D1%82%D1%82%D1%82%D1%82%D1%82.png?_uid=35373037&amp;name=%D1%82%D1%82%D1%82%D1%82%D1%82%D1%82.png&amp;hid=1.3&amp;ids=247000000935177951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35" name="AutoShape 4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36" name="AutoShape 6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37" name="AutoShape 8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38" name="Прямоугольник 8"/>
          <p:cNvSpPr>
            <a:spLocks noChangeArrowheads="1"/>
          </p:cNvSpPr>
          <p:nvPr/>
        </p:nvSpPr>
        <p:spPr bwMode="auto">
          <a:xfrm>
            <a:off x="4857750" y="4071938"/>
            <a:ext cx="407193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 </a:t>
            </a:r>
          </a:p>
          <a:p>
            <a:r>
              <a:rPr lang="ru-RU" sz="2400">
                <a:latin typeface="Calibri" pitchFamily="34" charset="0"/>
              </a:rPr>
              <a:t/>
            </a:r>
            <a:br>
              <a:rPr lang="ru-RU" sz="2400">
                <a:latin typeface="Calibri" pitchFamily="34" charset="0"/>
              </a:rPr>
            </a:br>
            <a:endParaRPr lang="ru-RU" sz="2400">
              <a:latin typeface="Calibri" pitchFamily="34" charset="0"/>
            </a:endParaRPr>
          </a:p>
        </p:txBody>
      </p:sp>
      <p:pic>
        <p:nvPicPr>
          <p:cNvPr id="1843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13" y="500063"/>
            <a:ext cx="34290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428625"/>
            <a:ext cx="3500437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2" descr="http://xn--80agclgmtkckhw.xn--p1ai/image/cache/import_files/96/964652e3263211e4a1483085a99aa192_ad0c0f1627a911e4a1173085a99aa192-480x64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7563" y="3929063"/>
            <a:ext cx="3429000" cy="373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1" descr="Рисунок1_0.t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28625"/>
            <a:ext cx="9144000" cy="728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AutoShape 2" descr="https://mail.yandex.ru/message_part/%D1%82%D1%82%D1%82%D1%82%D1%82%D1%82.png?_uid=35373037&amp;name=%D1%82%D1%82%D1%82%D1%82%D1%82%D1%82.png&amp;hid=1.3&amp;ids=247000000935177951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9459" name="AutoShape 4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9460" name="AutoShape 6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9461" name="AutoShape 8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9462" name="Прямоугольник 8"/>
          <p:cNvSpPr>
            <a:spLocks noChangeArrowheads="1"/>
          </p:cNvSpPr>
          <p:nvPr/>
        </p:nvSpPr>
        <p:spPr bwMode="auto">
          <a:xfrm>
            <a:off x="4857750" y="4071938"/>
            <a:ext cx="407193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 </a:t>
            </a:r>
          </a:p>
          <a:p>
            <a:r>
              <a:rPr lang="ru-RU" sz="2400">
                <a:latin typeface="Calibri" pitchFamily="34" charset="0"/>
              </a:rPr>
              <a:t/>
            </a:r>
            <a:br>
              <a:rPr lang="ru-RU" sz="2400">
                <a:latin typeface="Calibri" pitchFamily="34" charset="0"/>
              </a:rPr>
            </a:br>
            <a:endParaRPr lang="ru-RU" sz="2400">
              <a:latin typeface="Calibri" pitchFamily="34" charset="0"/>
            </a:endParaRPr>
          </a:p>
        </p:txBody>
      </p:sp>
      <p:pic>
        <p:nvPicPr>
          <p:cNvPr id="1946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3786188"/>
            <a:ext cx="3286125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88" y="0"/>
            <a:ext cx="278606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3563" y="3786188"/>
            <a:ext cx="3286125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3250" y="785813"/>
            <a:ext cx="2892425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50" y="0"/>
            <a:ext cx="2786063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1" descr="Рисунок1_0.t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28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AutoShape 2" descr="https://mail.yandex.ru/message_part/%D1%82%D1%82%D1%82%D1%82%D1%82%D1%82.png?_uid=35373037&amp;name=%D1%82%D1%82%D1%82%D1%82%D1%82%D1%82.png&amp;hid=1.3&amp;ids=247000000935177951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483" name="AutoShape 4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484" name="AutoShape 6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485" name="AutoShape 8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486" name="Прямоугольник 8"/>
          <p:cNvSpPr>
            <a:spLocks noChangeArrowheads="1"/>
          </p:cNvSpPr>
          <p:nvPr/>
        </p:nvSpPr>
        <p:spPr bwMode="auto">
          <a:xfrm>
            <a:off x="4857750" y="4071938"/>
            <a:ext cx="407193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 </a:t>
            </a:r>
          </a:p>
          <a:p>
            <a:r>
              <a:rPr lang="ru-RU" sz="2400">
                <a:latin typeface="Calibri" pitchFamily="34" charset="0"/>
              </a:rPr>
              <a:t/>
            </a:r>
            <a:br>
              <a:rPr lang="ru-RU" sz="2400">
                <a:latin typeface="Calibri" pitchFamily="34" charset="0"/>
              </a:rPr>
            </a:br>
            <a:endParaRPr lang="ru-RU" sz="2400">
              <a:latin typeface="Calibri" pitchFamily="34" charset="0"/>
            </a:endParaRPr>
          </a:p>
        </p:txBody>
      </p:sp>
      <p:sp>
        <p:nvSpPr>
          <p:cNvPr id="8" name="Облако 7"/>
          <p:cNvSpPr/>
          <p:nvPr/>
        </p:nvSpPr>
        <p:spPr>
          <a:xfrm>
            <a:off x="857250" y="0"/>
            <a:ext cx="6357938" cy="20002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НАШ МУЗЫКАЛЬНЫЙ ЗАЛ</a:t>
            </a:r>
          </a:p>
        </p:txBody>
      </p:sp>
      <p:pic>
        <p:nvPicPr>
          <p:cNvPr id="2048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2286000"/>
            <a:ext cx="37147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0" y="4143375"/>
            <a:ext cx="3643313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5" descr="http://sch64.minsk.edu.by/be/sm_full.aspx?guid=1787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3" y="1643063"/>
            <a:ext cx="2895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1" name="Прямоугольник 12"/>
          <p:cNvSpPr>
            <a:spLocks noChangeArrowheads="1"/>
          </p:cNvSpPr>
          <p:nvPr/>
        </p:nvSpPr>
        <p:spPr bwMode="auto">
          <a:xfrm>
            <a:off x="285750" y="4786313"/>
            <a:ext cx="4572000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Любим музыку и сказки,</a:t>
            </a:r>
            <a:br>
              <a:rPr lang="ru-RU" sz="28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Наши песенки и пляски,</a:t>
            </a:r>
            <a:br>
              <a:rPr lang="ru-RU" sz="28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Любим игры в день рожденья,</a:t>
            </a:r>
            <a:br>
              <a:rPr lang="ru-RU" sz="28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Любим праздник и веселье!</a:t>
            </a: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1" descr="Рисунок1_0.t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43000"/>
            <a:ext cx="9144000" cy="800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AutoShape 2" descr="https://mail.yandex.ru/message_part/%D1%82%D1%82%D1%82%D1%82%D1%82%D1%82.png?_uid=35373037&amp;name=%D1%82%D1%82%D1%82%D1%82%D1%82%D1%82.png&amp;hid=1.3&amp;ids=247000000935177951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1507" name="AutoShape 4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1508" name="AutoShape 6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1509" name="AutoShape 8" descr="https://mail.yandex.ru/message_part/%D1%82%D1%82%D1%82%D1%82%D1%82%D1%82.png?_uid=35373037&amp;name=%D1%82%D1%82%D1%82%D1%82%D1%82%D1%82.png&amp;hid=1.3&amp;ids=247000000935177951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1510" name="Прямоугольник 8"/>
          <p:cNvSpPr>
            <a:spLocks noChangeArrowheads="1"/>
          </p:cNvSpPr>
          <p:nvPr/>
        </p:nvSpPr>
        <p:spPr bwMode="auto">
          <a:xfrm>
            <a:off x="4857750" y="4071938"/>
            <a:ext cx="407193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 </a:t>
            </a:r>
          </a:p>
          <a:p>
            <a:r>
              <a:rPr lang="ru-RU" sz="2400">
                <a:latin typeface="Calibri" pitchFamily="34" charset="0"/>
              </a:rPr>
              <a:t/>
            </a:r>
            <a:br>
              <a:rPr lang="ru-RU" sz="2400">
                <a:latin typeface="Calibri" pitchFamily="34" charset="0"/>
              </a:rPr>
            </a:br>
            <a:endParaRPr lang="ru-RU" sz="2400">
              <a:latin typeface="Calibri" pitchFamily="34" charset="0"/>
            </a:endParaRPr>
          </a:p>
        </p:txBody>
      </p:sp>
      <p:pic>
        <p:nvPicPr>
          <p:cNvPr id="215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3357563"/>
            <a:ext cx="385762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5" y="-857250"/>
            <a:ext cx="40005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7" descr="http://izhevsk.ru/forums/icons/forum_pictures/009493/949353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5" y="3357563"/>
            <a:ext cx="3643313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313" y="-785813"/>
            <a:ext cx="4071937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615</TotalTime>
  <Words>114</Words>
  <Application>Microsoft Office PowerPoint</Application>
  <PresentationFormat>Экран (4:3)</PresentationFormat>
  <Paragraphs>83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Компьютер</dc:creator>
  <cp:lastModifiedBy>Deafult User</cp:lastModifiedBy>
  <cp:revision>62</cp:revision>
  <dcterms:created xsi:type="dcterms:W3CDTF">2016-04-06T16:18:55Z</dcterms:created>
  <dcterms:modified xsi:type="dcterms:W3CDTF">2017-04-14T19:22:24Z</dcterms:modified>
</cp:coreProperties>
</file>