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.ytimg.com/vi/2pw9iYhF8HE/maxresdefault.jpg" TargetMode="External"/><Relationship Id="rId13" Type="http://schemas.openxmlformats.org/officeDocument/2006/relationships/hyperlink" Target="https://www.icases.ru/upload/iblock/5b7/5b7105411378a9335514f8e251e65cc6.jpg" TargetMode="External"/><Relationship Id="rId3" Type="http://schemas.openxmlformats.org/officeDocument/2006/relationships/hyperlink" Target="https://img-fotki.yandex.ru/get/5805/39663434.852/0_a995a_4708a7a2_XL.png" TargetMode="External"/><Relationship Id="rId7" Type="http://schemas.openxmlformats.org/officeDocument/2006/relationships/hyperlink" Target="https://images.chesscomfiles.com/uploads/v1/user/24862618.ebe0c027.1200x1200o.6a846b5546ec.jpeg" TargetMode="External"/><Relationship Id="rId12" Type="http://schemas.openxmlformats.org/officeDocument/2006/relationships/hyperlink" Target="https://mir-s3-cdn-cf.behance.net/projects/max_808/d0e94081804073.Y3JvcCwyNDI0LDE4OTYsMCww.png" TargetMode="External"/><Relationship Id="rId2" Type="http://schemas.openxmlformats.org/officeDocument/2006/relationships/hyperlink" Target="https://s.alicdn.com/@sc01/kf/HTB1I.1Rd75E3KVjSZFCq6zuzXXaN/hanging-planter-indoor-and-outdoor-rattan-sel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7.hotpng.com/preview/663/384/976/window-drawing-clip-art-window.jpg" TargetMode="External"/><Relationship Id="rId11" Type="http://schemas.openxmlformats.org/officeDocument/2006/relationships/hyperlink" Target="http://sportivnyj-magazin.ru/content/files/catalog1/456/big/592c0c6a792e4.jpg" TargetMode="External"/><Relationship Id="rId5" Type="http://schemas.openxmlformats.org/officeDocument/2006/relationships/hyperlink" Target="https://cdn.orkin.com/images/rodents/deer-mouse-illustration_2388x1617.jpg" TargetMode="External"/><Relationship Id="rId10" Type="http://schemas.openxmlformats.org/officeDocument/2006/relationships/hyperlink" Target="https://technostor.ru/images/products/xl/49df048a2dcc3aa2f4a7efbfd11f56f2.jpg" TargetMode="External"/><Relationship Id="rId4" Type="http://schemas.openxmlformats.org/officeDocument/2006/relationships/hyperlink" Target="https://sc02.alicdn.com/kf/HTB1GIafX2vsK1RjSspdq6AZepXaU/Pure-color-cotton-linen-sack-drawstring-canvas.jpg" TargetMode="External"/><Relationship Id="rId9" Type="http://schemas.openxmlformats.org/officeDocument/2006/relationships/hyperlink" Target="https://img1.liveinternet.ru/images/attach/d/0/138/145/138145055_b3a04a34eb0c99f4c57f749da910e45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2914672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Интерактивный тренажер </a:t>
            </a:r>
            <a:br>
              <a:rPr lang="ru-RU" sz="6000" dirty="0"/>
            </a:br>
            <a:r>
              <a:rPr lang="ru-RU" sz="9600" dirty="0"/>
              <a:t>«Найди пару»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357562"/>
            <a:ext cx="7854696" cy="112915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Автоматизация звуков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словах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типа слоговой структуры</a:t>
            </a:r>
          </a:p>
          <a:p>
            <a:pPr algn="ctr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23928" y="5072074"/>
            <a:ext cx="4841669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dirty="0"/>
              <a:t>Автор: </a:t>
            </a:r>
            <a:r>
              <a:rPr lang="ru-RU" dirty="0" err="1"/>
              <a:t>Струихина</a:t>
            </a:r>
            <a:r>
              <a:rPr lang="ru-RU" dirty="0"/>
              <a:t> Ю.А.</a:t>
            </a:r>
          </a:p>
          <a:p>
            <a:pPr algn="l">
              <a:defRPr/>
            </a:pPr>
            <a:r>
              <a:rPr lang="ru-RU" dirty="0"/>
              <a:t>Должность: учитель – логопед</a:t>
            </a:r>
            <a:endParaRPr lang="ru-RU" sz="2800" dirty="0"/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0" y="6143644"/>
            <a:ext cx="642910" cy="7143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icases.ru/upload/iblock/5b7/5b7105411378a9335514f8e251e65cc6.jpg"/>
          <p:cNvPicPr>
            <a:picLocks noChangeAspect="1" noChangeArrowheads="1"/>
          </p:cNvPicPr>
          <p:nvPr/>
        </p:nvPicPr>
        <p:blipFill>
          <a:blip r:embed="rId2"/>
          <a:srcRect t="10000" b="14999"/>
          <a:stretch>
            <a:fillRect/>
          </a:stretch>
        </p:blipFill>
        <p:spPr bwMode="auto">
          <a:xfrm>
            <a:off x="500034" y="214290"/>
            <a:ext cx="1428793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93" name="Picture 21" descr="https://technostor.ru/images/products/xl/49df048a2dcc3aa2f4a7efbfd11f56f2.jpg"/>
          <p:cNvPicPr>
            <a:picLocks noChangeAspect="1" noChangeArrowheads="1"/>
          </p:cNvPicPr>
          <p:nvPr/>
        </p:nvPicPr>
        <p:blipFill>
          <a:blip r:embed="rId3"/>
          <a:srcRect l="9434" t="26415" r="43396" b="24528"/>
          <a:stretch>
            <a:fillRect/>
          </a:stretch>
        </p:blipFill>
        <p:spPr bwMode="auto">
          <a:xfrm>
            <a:off x="3929058" y="214290"/>
            <a:ext cx="1428793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95" name="Picture 23" descr="https://cdn.orkin.com/images/rodents/deer-mouse-illustration_2388x16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14290"/>
            <a:ext cx="1428792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Picture 19" descr="https://mir-s3-cdn-cf.behance.net/projects/max_808/d0e94081804073.Y3JvcCwyNDI0LDE4OTYsMC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14290"/>
            <a:ext cx="1428792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14290"/>
            <a:ext cx="1428793" cy="1428760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9" name="Picture 23" descr="https://cdn.orkin.com/images/rodents/deer-mouse-illustration_2388x16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00438"/>
            <a:ext cx="1428792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" name="Picture 19" descr="https://mir-s3-cdn-cf.behance.net/projects/max_808/d0e94081804073.Y3JvcCwyNDI0LDE4OTYsMC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500438"/>
            <a:ext cx="1428792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" name="Picture 21" descr="https://technostor.ru/images/products/xl/49df048a2dcc3aa2f4a7efbfd11f56f2.jpg"/>
          <p:cNvPicPr>
            <a:picLocks noChangeAspect="1" noChangeArrowheads="1"/>
          </p:cNvPicPr>
          <p:nvPr/>
        </p:nvPicPr>
        <p:blipFill>
          <a:blip r:embed="rId3"/>
          <a:srcRect l="9434" t="26415" r="43396" b="24528"/>
          <a:stretch>
            <a:fillRect/>
          </a:stretch>
        </p:blipFill>
        <p:spPr bwMode="auto">
          <a:xfrm>
            <a:off x="2285984" y="5143512"/>
            <a:ext cx="1428793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2" name="Picture 2" descr="https://www.icases.ru/upload/iblock/5b7/5b7105411378a9335514f8e251e65cc6.jpg"/>
          <p:cNvPicPr>
            <a:picLocks noChangeAspect="1" noChangeArrowheads="1"/>
          </p:cNvPicPr>
          <p:nvPr/>
        </p:nvPicPr>
        <p:blipFill>
          <a:blip r:embed="rId2"/>
          <a:srcRect t="10000" b="14999"/>
          <a:stretch>
            <a:fillRect/>
          </a:stretch>
        </p:blipFill>
        <p:spPr bwMode="auto">
          <a:xfrm>
            <a:off x="5715008" y="3500438"/>
            <a:ext cx="1428793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500438"/>
            <a:ext cx="1428793" cy="1428760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97" name="Picture 25" descr="http://sportivnyj-magazin.ru/content/files/catalog1/456/big/592c0c6a792e4.jpg"/>
          <p:cNvPicPr>
            <a:picLocks noChangeAspect="1" noChangeArrowheads="1"/>
          </p:cNvPicPr>
          <p:nvPr/>
        </p:nvPicPr>
        <p:blipFill>
          <a:blip r:embed="rId7" cstate="print"/>
          <a:srcRect l="6945" r="6249"/>
          <a:stretch>
            <a:fillRect/>
          </a:stretch>
        </p:blipFill>
        <p:spPr bwMode="auto">
          <a:xfrm>
            <a:off x="2285984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" name="Picture 25" descr="http://sportivnyj-magazin.ru/content/files/catalog1/456/big/592c0c6a792e4.jpg"/>
          <p:cNvPicPr>
            <a:picLocks noChangeAspect="1" noChangeArrowheads="1"/>
          </p:cNvPicPr>
          <p:nvPr/>
        </p:nvPicPr>
        <p:blipFill>
          <a:blip r:embed="rId7" cstate="print"/>
          <a:srcRect l="6945" r="6249"/>
          <a:stretch>
            <a:fillRect/>
          </a:stretch>
        </p:blipFill>
        <p:spPr bwMode="auto">
          <a:xfrm>
            <a:off x="5715008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3500438"/>
            <a:ext cx="1428759" cy="1428759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5143512"/>
            <a:ext cx="1428759" cy="1428759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102" name="Picture 30" descr="https://s.alicdn.com/@sc01/kf/HTB1I.1Rd75E3KVjSZFCq6zuzXXaN/hanging-planter-indoor-and-outdoor-rattan-sel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" name="Picture 30" descr="https://s.alicdn.com/@sc01/kf/HTB1I.1Rd75E3KVjSZFCq6zuzXXaN/hanging-planter-indoor-and-outdoor-rattan-sel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5143512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08" name="Picture 36" descr="https://images.chesscomfiles.com/uploads/v1/user/24862618.ebe0c027.1200x1200o.6a846b5546ec.jpeg"/>
          <p:cNvPicPr>
            <a:picLocks noChangeAspect="1" noChangeArrowheads="1"/>
          </p:cNvPicPr>
          <p:nvPr/>
        </p:nvPicPr>
        <p:blipFill>
          <a:blip r:embed="rId10" cstate="print"/>
          <a:srcRect l="13804" r="14875"/>
          <a:stretch>
            <a:fillRect/>
          </a:stretch>
        </p:blipFill>
        <p:spPr bwMode="auto">
          <a:xfrm>
            <a:off x="500034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4" name="Picture 36" descr="https://images.chesscomfiles.com/uploads/v1/user/24862618.ebe0c027.1200x1200o.6a846b5546ec.jpeg"/>
          <p:cNvPicPr>
            <a:picLocks noChangeAspect="1" noChangeArrowheads="1"/>
          </p:cNvPicPr>
          <p:nvPr/>
        </p:nvPicPr>
        <p:blipFill>
          <a:blip r:embed="rId10" cstate="print"/>
          <a:srcRect l="13804" r="14875"/>
          <a:stretch>
            <a:fillRect/>
          </a:stretch>
        </p:blipFill>
        <p:spPr bwMode="auto">
          <a:xfrm>
            <a:off x="4000496" y="5143512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10" name="Picture 38" descr="https://sc02.alicdn.com/kf/HTB1GIafX2vsK1RjSspdq6AZepXaU/Pure-color-cotton-linen-sack-drawstring-canvas.jpg"/>
          <p:cNvPicPr>
            <a:picLocks noChangeAspect="1" noChangeArrowheads="1"/>
          </p:cNvPicPr>
          <p:nvPr/>
        </p:nvPicPr>
        <p:blipFill>
          <a:blip r:embed="rId11" cstate="print"/>
          <a:srcRect t="13716" r="5714" b="3427"/>
          <a:stretch>
            <a:fillRect/>
          </a:stretch>
        </p:blipFill>
        <p:spPr bwMode="auto">
          <a:xfrm>
            <a:off x="4000496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6" name="Picture 38" descr="https://sc02.alicdn.com/kf/HTB1GIafX2vsK1RjSspdq6AZepXaU/Pure-color-cotton-linen-sack-drawstring-canvas.jpg"/>
          <p:cNvPicPr>
            <a:picLocks noChangeAspect="1" noChangeArrowheads="1"/>
          </p:cNvPicPr>
          <p:nvPr/>
        </p:nvPicPr>
        <p:blipFill>
          <a:blip r:embed="rId11" cstate="print"/>
          <a:srcRect t="13716" r="5714" b="3427"/>
          <a:stretch>
            <a:fillRect/>
          </a:stretch>
        </p:blipFill>
        <p:spPr bwMode="auto">
          <a:xfrm>
            <a:off x="5715008" y="5143512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7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500034" y="214290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9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2214546" y="214290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3929058" y="214290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5643570" y="214290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2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7358082" y="214290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3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500034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4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2285984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5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4000496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6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5715008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7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7358082" y="1857364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8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500034" y="3500438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9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2285984" y="3500438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0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4000496" y="3500438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5715008" y="3500438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3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7358082" y="3500438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4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500034" y="5143512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5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2285984" y="5143512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6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4000496" y="5143512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7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5715008" y="5143512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8" name="Picture 4" descr="https://c7.hotpng.com/preview/663/384/976/window-drawing-clip-art-window.jpg"/>
          <p:cNvPicPr>
            <a:picLocks noChangeAspect="1" noChangeArrowheads="1"/>
          </p:cNvPicPr>
          <p:nvPr/>
        </p:nvPicPr>
        <p:blipFill>
          <a:blip r:embed="rId12" cstate="print"/>
          <a:srcRect l="6452" t="6726" r="6452" b="8074"/>
          <a:stretch>
            <a:fillRect/>
          </a:stretch>
        </p:blipFill>
        <p:spPr bwMode="auto">
          <a:xfrm>
            <a:off x="7358082" y="5143512"/>
            <a:ext cx="1428760" cy="14287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501090" y="6643710"/>
            <a:ext cx="642910" cy="2142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643050"/>
            <a:ext cx="58046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МОЛОДЕЦ</a:t>
            </a:r>
          </a:p>
        </p:txBody>
      </p:sp>
      <p:pic>
        <p:nvPicPr>
          <p:cNvPr id="4" name="Picture 2" descr="https://img1.liveinternet.ru/images/attach/d/0/138/145/138145055_b3a04a34eb0c99f4c57f749da910e4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86124"/>
            <a:ext cx="2230257" cy="142876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86776" y="6215082"/>
            <a:ext cx="857224" cy="6429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127"/>
          <p:cNvSpPr/>
          <p:nvPr/>
        </p:nvSpPr>
        <p:spPr>
          <a:xfrm>
            <a:off x="285720" y="642918"/>
            <a:ext cx="864399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Источники изображений:</a:t>
            </a:r>
          </a:p>
          <a:p>
            <a:pPr algn="ctr"/>
            <a:endParaRPr lang="ru-RU" sz="1600" dirty="0"/>
          </a:p>
          <a:p>
            <a:r>
              <a:rPr lang="ru-RU" sz="1600" dirty="0"/>
              <a:t>Кашпо - </a:t>
            </a:r>
            <a:r>
              <a:rPr lang="en-US" sz="1600" dirty="0">
                <a:hlinkClick r:id="rId2"/>
              </a:rPr>
              <a:t>https://s.alicdn.com/@sc01/kf/HTB1I.1Rd75E3KVjSZFCq6zuzXXaN/hanging-planter-indoor-and-outdoor-rattan-self.jpg</a:t>
            </a:r>
            <a:endParaRPr lang="ru-RU" sz="1600" dirty="0"/>
          </a:p>
          <a:p>
            <a:r>
              <a:rPr lang="ru-RU" sz="1600" dirty="0"/>
              <a:t>Кошка - </a:t>
            </a:r>
            <a:r>
              <a:rPr lang="en-US" sz="1600" dirty="0">
                <a:hlinkClick r:id="rId3"/>
              </a:rPr>
              <a:t>https://img-fotki.yandex.ru/get/5805/39663434.852/0_a995a_4708a7a2_XL.png</a:t>
            </a:r>
            <a:endParaRPr lang="ru-RU" sz="1600" dirty="0"/>
          </a:p>
          <a:p>
            <a:r>
              <a:rPr lang="ru-RU" sz="1600" dirty="0"/>
              <a:t>Мешки - </a:t>
            </a:r>
            <a:r>
              <a:rPr lang="en-US" sz="1600" dirty="0">
                <a:hlinkClick r:id="rId4"/>
              </a:rPr>
              <a:t>https://sc02.alicdn.com/kf/HTB1GIafX2vsK1RjSspdq6AZepXaU/Pure-color-cotton-linen-sack-drawstring-canvas.jpg</a:t>
            </a:r>
            <a:endParaRPr lang="ru-RU" sz="1600" dirty="0"/>
          </a:p>
          <a:p>
            <a:r>
              <a:rPr lang="ru-RU" sz="1600" dirty="0"/>
              <a:t>Мышка - </a:t>
            </a:r>
            <a:r>
              <a:rPr lang="en-US" sz="1600" dirty="0">
                <a:hlinkClick r:id="rId5"/>
              </a:rPr>
              <a:t>https://cdn.orkin.com/images/rodents/deer-mouse-illustration_2388x1617.jpg</a:t>
            </a:r>
            <a:endParaRPr lang="ru-RU" sz="1600" dirty="0"/>
          </a:p>
          <a:p>
            <a:r>
              <a:rPr lang="ru-RU" sz="1600" dirty="0"/>
              <a:t>Окно - </a:t>
            </a:r>
            <a:r>
              <a:rPr lang="en-US" sz="1600" dirty="0">
                <a:hlinkClick r:id="rId6"/>
              </a:rPr>
              <a:t>https://c7.hotpng.com/preview/663/384/976/window-drawing-clip-art-window.jpg</a:t>
            </a:r>
            <a:endParaRPr lang="ru-RU" sz="1600" dirty="0"/>
          </a:p>
          <a:p>
            <a:r>
              <a:rPr lang="ru-RU" sz="1600" dirty="0"/>
              <a:t>Пешка - </a:t>
            </a:r>
            <a:r>
              <a:rPr lang="en-US" sz="1200" dirty="0">
                <a:hlinkClick r:id="rId7"/>
              </a:rPr>
              <a:t>https://images.chesscomfiles.com/uploads/v1/user/24862618.ebe0c027.1200x1200o.6a846b5546ec.jpeg</a:t>
            </a:r>
            <a:endParaRPr lang="ru-RU" sz="1600" dirty="0"/>
          </a:p>
          <a:p>
            <a:r>
              <a:rPr lang="ru-RU" sz="1600" dirty="0"/>
              <a:t>Пушка - </a:t>
            </a:r>
            <a:r>
              <a:rPr lang="en-US" sz="1600" dirty="0">
                <a:hlinkClick r:id="rId8"/>
              </a:rPr>
              <a:t>https://i.ytimg.com/vi/2pw9iYhF8HE/maxresdefault.jpg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ru-RU" sz="1600" dirty="0"/>
              <a:t>Смайлик - </a:t>
            </a:r>
            <a:r>
              <a:rPr lang="ru-RU" sz="1200" dirty="0">
                <a:hlinkClick r:id="rId9"/>
              </a:rPr>
              <a:t>https://img1.liveinternet.ru/images/attach/d/0/138/145/138145055_b3a04a34eb0c99f4c57f749da910e453.gif</a:t>
            </a:r>
            <a:endParaRPr lang="ru-RU" sz="1600" dirty="0"/>
          </a:p>
          <a:p>
            <a:r>
              <a:rPr lang="ru-RU" sz="1600" dirty="0"/>
              <a:t>Фишки - </a:t>
            </a:r>
            <a:r>
              <a:rPr lang="en-US" sz="1600" dirty="0">
                <a:hlinkClick r:id="rId10"/>
              </a:rPr>
              <a:t>https://technostor.ru/images/products/xl/49df048a2dcc3aa2f4a7efbfd11f56f2.jpg</a:t>
            </a:r>
            <a:endParaRPr lang="ru-RU" sz="1600" dirty="0"/>
          </a:p>
          <a:p>
            <a:r>
              <a:rPr lang="ru-RU" sz="1600" dirty="0"/>
              <a:t>Шапка - </a:t>
            </a:r>
            <a:r>
              <a:rPr lang="en-US" sz="1600" dirty="0">
                <a:hlinkClick r:id="rId11"/>
              </a:rPr>
              <a:t>http://sportivnyj-magazin.ru/content/files/catalog1/456/big/592c0c6a792e4.jpg</a:t>
            </a:r>
            <a:endParaRPr lang="ru-RU" sz="1600" dirty="0"/>
          </a:p>
          <a:p>
            <a:r>
              <a:rPr lang="ru-RU" sz="1600" dirty="0"/>
              <a:t>Шишка - </a:t>
            </a:r>
            <a:r>
              <a:rPr lang="en-US" sz="1600" dirty="0">
                <a:hlinkClick r:id="rId12"/>
              </a:rPr>
              <a:t>https://mir-s3-cdn-cf.behance.net/projects/max_808/d0e94081804073.Y3JvcCwyNDI0LDE4OTYsMCww.png</a:t>
            </a:r>
            <a:endParaRPr lang="ru-RU" sz="1600" dirty="0"/>
          </a:p>
          <a:p>
            <a:r>
              <a:rPr lang="ru-RU" sz="1600" dirty="0"/>
              <a:t>Шубка - </a:t>
            </a:r>
            <a:r>
              <a:rPr lang="en-US" sz="1600" dirty="0">
                <a:hlinkClick r:id="rId13"/>
              </a:rPr>
              <a:t>https://www.icases.ru/upload/iblock/5b7/5b7105411378a9335514f8e251e65cc6.jpg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01090" y="6143644"/>
            <a:ext cx="64291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268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Constantia</vt:lpstr>
      <vt:lpstr>Wingdings 2</vt:lpstr>
      <vt:lpstr>Поток</vt:lpstr>
      <vt:lpstr>Интерактивный тренажер  «Найди пару»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polzovatel</cp:lastModifiedBy>
  <cp:revision>75</cp:revision>
  <dcterms:created xsi:type="dcterms:W3CDTF">2020-09-24T15:36:41Z</dcterms:created>
  <dcterms:modified xsi:type="dcterms:W3CDTF">2025-04-23T12:45:58Z</dcterms:modified>
</cp:coreProperties>
</file>